
<file path=[Content_Types].xml><?xml version="1.0" encoding="utf-8"?>
<Types xmlns="http://schemas.openxmlformats.org/package/2006/content-types">
  <Default Extension="avi" ContentType="video/x-msvideo"/>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996" r:id="rId4"/>
  </p:sldMasterIdLst>
  <p:notesMasterIdLst>
    <p:notesMasterId r:id="rId40"/>
  </p:notesMasterIdLst>
  <p:handoutMasterIdLst>
    <p:handoutMasterId r:id="rId41"/>
  </p:handoutMasterIdLst>
  <p:sldIdLst>
    <p:sldId id="316" r:id="rId5"/>
    <p:sldId id="378" r:id="rId6"/>
    <p:sldId id="389" r:id="rId7"/>
    <p:sldId id="390" r:id="rId8"/>
    <p:sldId id="391" r:id="rId9"/>
    <p:sldId id="392" r:id="rId10"/>
    <p:sldId id="393" r:id="rId11"/>
    <p:sldId id="414" r:id="rId12"/>
    <p:sldId id="416" r:id="rId13"/>
    <p:sldId id="398" r:id="rId14"/>
    <p:sldId id="399" r:id="rId15"/>
    <p:sldId id="400" r:id="rId16"/>
    <p:sldId id="401" r:id="rId17"/>
    <p:sldId id="402" r:id="rId18"/>
    <p:sldId id="403" r:id="rId19"/>
    <p:sldId id="404" r:id="rId20"/>
    <p:sldId id="405" r:id="rId21"/>
    <p:sldId id="406" r:id="rId22"/>
    <p:sldId id="407" r:id="rId23"/>
    <p:sldId id="408" r:id="rId24"/>
    <p:sldId id="409" r:id="rId25"/>
    <p:sldId id="410" r:id="rId26"/>
    <p:sldId id="411" r:id="rId27"/>
    <p:sldId id="412" r:id="rId28"/>
    <p:sldId id="362" r:id="rId29"/>
    <p:sldId id="417" r:id="rId30"/>
    <p:sldId id="350" r:id="rId31"/>
    <p:sldId id="351" r:id="rId32"/>
    <p:sldId id="418" r:id="rId33"/>
    <p:sldId id="384" r:id="rId34"/>
    <p:sldId id="419" r:id="rId35"/>
    <p:sldId id="356" r:id="rId36"/>
    <p:sldId id="387" r:id="rId37"/>
    <p:sldId id="420" r:id="rId38"/>
    <p:sldId id="421" r:id="rId39"/>
  </p:sldIdLst>
  <p:sldSz cx="9144000" cy="6858000" type="screen4x3"/>
  <p:notesSz cx="6858000" cy="9296400"/>
  <p:defaultTextStyle>
    <a:defPPr>
      <a:defRPr lang="hi-I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a:srgbClr val="003366"/>
    <a:srgbClr val="0000FF"/>
    <a:srgbClr val="1EB049"/>
    <a:srgbClr val="270C98"/>
    <a:srgbClr val="EC0E16"/>
    <a:srgbClr val="000000"/>
    <a:srgbClr val="ED1B23"/>
    <a:srgbClr val="99D9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2" d="100"/>
          <a:sy n="152" d="100"/>
        </p:scale>
        <p:origin x="2060" y="7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r>
              <a:rPr lang="en-US"/>
              <a:t>Biology</a:t>
            </a:r>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F303754C-9ACF-4A7A-B27E-C34A66AC60B4}" type="datetimeFigureOut">
              <a:rPr lang="en-US" smtClean="0"/>
              <a:pPr/>
              <a:t>6/10/2025</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E5EC9601-986D-4E03-9510-D29D1388C2BC}" type="slidenum">
              <a:rPr lang="en-US" smtClean="0"/>
              <a:pPr/>
              <a:t>‹#›</a:t>
            </a:fld>
            <a:endParaRPr lang="en-US"/>
          </a:p>
        </p:txBody>
      </p:sp>
    </p:spTree>
    <p:extLst>
      <p:ext uri="{BB962C8B-B14F-4D97-AF65-F5344CB8AC3E}">
        <p14:creationId xmlns:p14="http://schemas.microsoft.com/office/powerpoint/2010/main" val="34971682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r>
              <a:rPr lang="en-US"/>
              <a:t>Biology</a:t>
            </a:r>
            <a:endParaRPr lang="hi-IN"/>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B2D803A0-3DD8-4552-8EAC-70E068A3BDFE}" type="datetimeFigureOut">
              <a:rPr lang="hi-IN" smtClean="0"/>
              <a:pPr/>
              <a:t>मंगलवार, 20 ज्येष्ट 1947</a:t>
            </a:fld>
            <a:endParaRPr lang="hi-IN"/>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hi-IN"/>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i-IN"/>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hi-IN"/>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741EC29D-6B03-406D-AE56-ED503870AF9E}" type="slidenum">
              <a:rPr lang="hi-IN" smtClean="0"/>
              <a:pPr/>
              <a:t>‹#›</a:t>
            </a:fld>
            <a:endParaRPr lang="hi-IN"/>
          </a:p>
        </p:txBody>
      </p:sp>
    </p:spTree>
    <p:extLst>
      <p:ext uri="{BB962C8B-B14F-4D97-AF65-F5344CB8AC3E}">
        <p14:creationId xmlns:p14="http://schemas.microsoft.com/office/powerpoint/2010/main" val="5099619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741EC29D-6B03-406D-AE56-ED503870AF9E}" type="slidenum">
              <a:rPr lang="hi-IN" smtClean="0"/>
              <a:pPr/>
              <a:t>1</a:t>
            </a:fld>
            <a:endParaRPr lang="hi-IN"/>
          </a:p>
        </p:txBody>
      </p:sp>
    </p:spTree>
    <p:extLst>
      <p:ext uri="{BB962C8B-B14F-4D97-AF65-F5344CB8AC3E}">
        <p14:creationId xmlns:p14="http://schemas.microsoft.com/office/powerpoint/2010/main" val="189292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234B80C-E01B-22DA-41DF-C3C75540327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721" t="4218" r="3612" b="2726"/>
          <a:stretch/>
        </p:blipFill>
        <p:spPr bwMode="auto">
          <a:xfrm>
            <a:off x="4114799" y="781236"/>
            <a:ext cx="5029201" cy="5105400"/>
          </a:xfrm>
          <a:prstGeom prst="rect">
            <a:avLst/>
          </a:prstGeom>
          <a:noFill/>
          <a:extLst>
            <a:ext uri="{909E8E84-426E-40DD-AFC4-6F175D3DCCD1}">
              <a14:hiddenFill xmlns:a14="http://schemas.microsoft.com/office/drawing/2010/main">
                <a:solidFill>
                  <a:srgbClr val="FFFFFF"/>
                </a:solidFill>
              </a14:hiddenFill>
            </a:ext>
          </a:extLst>
        </p:spPr>
      </p:pic>
      <p:sp>
        <p:nvSpPr>
          <p:cNvPr id="3" name="Line 8">
            <a:extLst>
              <a:ext uri="{FF2B5EF4-FFF2-40B4-BE49-F238E27FC236}">
                <a16:creationId xmlns:a16="http://schemas.microsoft.com/office/drawing/2014/main" id="{26EE998D-B8E5-97C4-C458-E576CB9B8FCF}"/>
              </a:ext>
            </a:extLst>
          </p:cNvPr>
          <p:cNvSpPr>
            <a:spLocks noChangeShapeType="1"/>
          </p:cNvSpPr>
          <p:nvPr userDrawn="1"/>
        </p:nvSpPr>
        <p:spPr bwMode="auto">
          <a:xfrm flipV="1">
            <a:off x="457200" y="976312"/>
            <a:ext cx="4953000" cy="17461"/>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 name="Rectangle 9">
            <a:extLst>
              <a:ext uri="{FF2B5EF4-FFF2-40B4-BE49-F238E27FC236}">
                <a16:creationId xmlns:a16="http://schemas.microsoft.com/office/drawing/2014/main" id="{4C0A55AA-4C86-6732-2B27-7EDFE1F7765E}"/>
              </a:ext>
            </a:extLst>
          </p:cNvPr>
          <p:cNvSpPr>
            <a:spLocks noChangeArrowheads="1"/>
          </p:cNvSpPr>
          <p:nvPr userDrawn="1"/>
        </p:nvSpPr>
        <p:spPr bwMode="auto">
          <a:xfrm>
            <a:off x="381000" y="1003300"/>
            <a:ext cx="51054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sz="2800" i="0" dirty="0">
                <a:solidFill>
                  <a:srgbClr val="003366"/>
                </a:solidFill>
                <a:latin typeface="Franklin Gothic Demi Cond" panose="020B0706030402020204" pitchFamily="34" charset="0"/>
              </a:rPr>
              <a:t>Instructor: Mehdi </a:t>
            </a:r>
            <a:r>
              <a:rPr lang="en-US" sz="2800" i="0" dirty="0" err="1">
                <a:solidFill>
                  <a:srgbClr val="003366"/>
                </a:solidFill>
                <a:latin typeface="Franklin Gothic Demi Cond" panose="020B0706030402020204" pitchFamily="34" charset="0"/>
              </a:rPr>
              <a:t>Maadooliat</a:t>
            </a:r>
            <a:endParaRPr lang="en-US" sz="2800" i="0" dirty="0">
              <a:solidFill>
                <a:srgbClr val="003366"/>
              </a:solidFill>
              <a:latin typeface="Franklin Gothic Demi Cond" panose="020B0706030402020204" pitchFamily="34" charset="0"/>
            </a:endParaRPr>
          </a:p>
        </p:txBody>
      </p:sp>
      <p:sp>
        <p:nvSpPr>
          <p:cNvPr id="5" name="TextBox 4">
            <a:extLst>
              <a:ext uri="{FF2B5EF4-FFF2-40B4-BE49-F238E27FC236}">
                <a16:creationId xmlns:a16="http://schemas.microsoft.com/office/drawing/2014/main" id="{88264E35-6DDF-506C-075F-E2E6038FF721}"/>
              </a:ext>
            </a:extLst>
          </p:cNvPr>
          <p:cNvSpPr txBox="1"/>
          <p:nvPr userDrawn="1"/>
        </p:nvSpPr>
        <p:spPr>
          <a:xfrm>
            <a:off x="381000" y="5791200"/>
            <a:ext cx="6477286" cy="461665"/>
          </a:xfrm>
          <a:prstGeom prst="rect">
            <a:avLst/>
          </a:prstGeom>
          <a:noFill/>
        </p:spPr>
        <p:txBody>
          <a:bodyPr wrap="none" rtlCol="0">
            <a:spAutoFit/>
          </a:bodyPr>
          <a:lstStyle/>
          <a:p>
            <a:r>
              <a:rPr lang="en-US" b="0" dirty="0">
                <a:solidFill>
                  <a:srgbClr val="003366"/>
                </a:solidFill>
                <a:latin typeface="Franklin Gothic Demi Cond" panose="020B0706030402020204" pitchFamily="34" charset="0"/>
              </a:rPr>
              <a:t>Department of Mathematical and Statistical Sciences</a:t>
            </a:r>
          </a:p>
        </p:txBody>
      </p:sp>
      <p:sp>
        <p:nvSpPr>
          <p:cNvPr id="8" name="Rectangle 7">
            <a:extLst>
              <a:ext uri="{FF2B5EF4-FFF2-40B4-BE49-F238E27FC236}">
                <a16:creationId xmlns:a16="http://schemas.microsoft.com/office/drawing/2014/main" id="{44966CC8-3EEB-2AEC-4B90-A1F60179A8F4}"/>
              </a:ext>
            </a:extLst>
          </p:cNvPr>
          <p:cNvSpPr>
            <a:spLocks noChangeArrowheads="1"/>
          </p:cNvSpPr>
          <p:nvPr userDrawn="1"/>
        </p:nvSpPr>
        <p:spPr bwMode="auto">
          <a:xfrm>
            <a:off x="381000" y="457200"/>
            <a:ext cx="5486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sz="3600" b="1" dirty="0">
                <a:solidFill>
                  <a:srgbClr val="003366"/>
                </a:solidFill>
                <a:latin typeface="Baskerville Old Face" panose="02020602080505020303" pitchFamily="18" charset="0"/>
              </a:rPr>
              <a:t>Short Course on R Tools</a:t>
            </a:r>
          </a:p>
        </p:txBody>
      </p:sp>
    </p:spTree>
    <p:extLst>
      <p:ext uri="{BB962C8B-B14F-4D97-AF65-F5344CB8AC3E}">
        <p14:creationId xmlns:p14="http://schemas.microsoft.com/office/powerpoint/2010/main" val="1545560539"/>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9144000" cy="144364"/>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a:lnSpc>
                <a:spcPct val="93000"/>
              </a:lnSpc>
              <a:buClr>
                <a:srgbClr val="000000"/>
              </a:buClr>
              <a:buSzPct val="100000"/>
              <a:buFont typeface="Times New Roman" panose="02020603050405020304" pitchFamily="18" charset="0"/>
              <a:buNone/>
            </a:pPr>
            <a:endParaRPr lang="en-US" altLang="en-US" sz="1688">
              <a:solidFill>
                <a:schemeClr val="bg2"/>
              </a:solidFill>
              <a:latin typeface="Times New Roman" panose="02020603050405020304" pitchFamily="18" charset="0"/>
              <a:ea typeface="ＭＳ Ｐゴシック" panose="020B0600070205080204" pitchFamily="34" charset="-128"/>
            </a:endParaRPr>
          </a:p>
        </p:txBody>
      </p:sp>
      <p:sp>
        <p:nvSpPr>
          <p:cNvPr id="2" name="Vertical Title 1"/>
          <p:cNvSpPr>
            <a:spLocks noGrp="1"/>
          </p:cNvSpPr>
          <p:nvPr>
            <p:ph type="title" orient="vert"/>
          </p:nvPr>
        </p:nvSpPr>
        <p:spPr>
          <a:xfrm>
            <a:off x="6515100" y="914400"/>
            <a:ext cx="19431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914400"/>
            <a:ext cx="56769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2"/>
          <p:cNvSpPr>
            <a:spLocks noGrp="1"/>
          </p:cNvSpPr>
          <p:nvPr>
            <p:ph type="sldNum" sz="quarter" idx="10"/>
          </p:nvPr>
        </p:nvSpPr>
        <p:spPr>
          <a:xfrm>
            <a:off x="7162800" y="6572250"/>
            <a:ext cx="2057400" cy="364629"/>
          </a:xfrm>
          <a:prstGeom prst="rect">
            <a:avLst/>
          </a:prstGeom>
        </p:spPr>
        <p:txBody>
          <a:bodyPr/>
          <a:lstStyle>
            <a:lvl1pPr algn="r">
              <a:defRPr sz="1055">
                <a:solidFill>
                  <a:schemeClr val="tx1">
                    <a:tint val="75000"/>
                  </a:schemeClr>
                </a:solidFill>
              </a:defRPr>
            </a:lvl1pPr>
          </a:lstStyle>
          <a:p>
            <a:fld id="{153FC57E-8F27-42FF-9E05-894EE3A9CC53}" type="slidenum">
              <a:rPr lang="hi-IN" smtClean="0"/>
              <a:pPr/>
              <a:t>‹#›</a:t>
            </a:fld>
            <a:endParaRPr lang="hi-IN"/>
          </a:p>
        </p:txBody>
      </p:sp>
      <p:pic>
        <p:nvPicPr>
          <p:cNvPr id="8" name="Picture 7">
            <a:extLst>
              <a:ext uri="{FF2B5EF4-FFF2-40B4-BE49-F238E27FC236}">
                <a16:creationId xmlns:a16="http://schemas.microsoft.com/office/drawing/2014/main" id="{3D043BFB-2E47-5D44-A628-A663C8FD37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6388701"/>
            <a:ext cx="1356779" cy="446704"/>
          </a:xfrm>
          <a:prstGeom prst="rect">
            <a:avLst/>
          </a:prstGeom>
        </p:spPr>
      </p:pic>
    </p:spTree>
    <p:extLst>
      <p:ext uri="{BB962C8B-B14F-4D97-AF65-F5344CB8AC3E}">
        <p14:creationId xmlns:p14="http://schemas.microsoft.com/office/powerpoint/2010/main" val="3702561796"/>
      </p:ext>
    </p:extLst>
  </p:cSld>
  <p:clrMapOvr>
    <a:masterClrMapping/>
  </p:clrMapOvr>
  <p:transition advClick="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cap="small" baseline="0">
                <a:solidFill>
                  <a:srgbClr val="003366"/>
                </a:solidFill>
                <a:latin typeface="+mn-lt"/>
              </a:defRPr>
            </a:lvl1pPr>
          </a:lstStyle>
          <a:p>
            <a:r>
              <a:rPr lang="en-US"/>
              <a:t>Click to edit Master title style</a:t>
            </a:r>
          </a:p>
        </p:txBody>
      </p:sp>
      <p:sp>
        <p:nvSpPr>
          <p:cNvPr id="3" name="Content Placeholder 2"/>
          <p:cNvSpPr>
            <a:spLocks noGrp="1"/>
          </p:cNvSpPr>
          <p:nvPr>
            <p:ph idx="1"/>
          </p:nvPr>
        </p:nvSpPr>
        <p:spPr/>
        <p:txBody>
          <a:bodyPr/>
          <a:lstStyle>
            <a:lvl1pPr marL="301377" indent="-301377">
              <a:buClr>
                <a:srgbClr val="270C98"/>
              </a:buClr>
              <a:buFont typeface="Arial" panose="020B0604020202020204" pitchFamily="34" charset="0"/>
              <a:buChar char="■"/>
              <a:defRPr>
                <a:latin typeface="+mn-lt"/>
                <a:cs typeface="Times New Roman" panose="02020603050405020304" pitchFamily="18" charset="0"/>
              </a:defRPr>
            </a:lvl1pPr>
            <a:lvl2pPr>
              <a:defRPr>
                <a:latin typeface="+mn-lt"/>
                <a:cs typeface="Times New Roman" panose="02020603050405020304" pitchFamily="18" charset="0"/>
              </a:defRPr>
            </a:lvl2pPr>
            <a:lvl3pPr>
              <a:defRPr>
                <a:latin typeface="+mn-lt"/>
                <a:cs typeface="Times New Roman" panose="02020603050405020304" pitchFamily="18" charset="0"/>
              </a:defRPr>
            </a:lvl3pPr>
            <a:lvl4pPr>
              <a:defRPr>
                <a:latin typeface="+mn-lt"/>
                <a:cs typeface="Times New Roman" panose="02020603050405020304" pitchFamily="18" charset="0"/>
              </a:defRPr>
            </a:lvl4pPr>
            <a:lvl5pPr>
              <a:defRPr>
                <a:latin typeface="+mn-lt"/>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
          <p:cNvSpPr>
            <a:spLocks noGrp="1"/>
          </p:cNvSpPr>
          <p:nvPr>
            <p:ph type="sldNum" sz="quarter" idx="10"/>
          </p:nvPr>
        </p:nvSpPr>
        <p:spPr>
          <a:xfrm>
            <a:off x="7162800" y="6572250"/>
            <a:ext cx="2057400" cy="364629"/>
          </a:xfrm>
          <a:prstGeom prst="rect">
            <a:avLst/>
          </a:prstGeom>
        </p:spPr>
        <p:txBody>
          <a:bodyPr/>
          <a:lstStyle>
            <a:lvl1pPr>
              <a:defRPr>
                <a:latin typeface="+mn-lt"/>
              </a:defRPr>
            </a:lvl1pPr>
          </a:lstStyle>
          <a:p>
            <a:fld id="{153FC57E-8F27-42FF-9E05-894EE3A9CC53}" type="slidenum">
              <a:rPr lang="hi-IN" smtClean="0"/>
              <a:pPr/>
              <a:t>‹#›</a:t>
            </a:fld>
            <a:endParaRPr lang="hi-IN"/>
          </a:p>
        </p:txBody>
      </p:sp>
    </p:spTree>
    <p:extLst>
      <p:ext uri="{BB962C8B-B14F-4D97-AF65-F5344CB8AC3E}">
        <p14:creationId xmlns:p14="http://schemas.microsoft.com/office/powerpoint/2010/main" val="1007900315"/>
      </p:ext>
    </p:extLst>
  </p:cSld>
  <p:clrMapOvr>
    <a:masterClrMapping/>
  </p:clrMapOvr>
  <p:transition advClick="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9144000" cy="144364"/>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a:lnSpc>
                <a:spcPct val="93000"/>
              </a:lnSpc>
              <a:buClr>
                <a:srgbClr val="000000"/>
              </a:buClr>
              <a:buSzPct val="100000"/>
              <a:buFont typeface="Times New Roman" panose="02020603050405020304" pitchFamily="18" charset="0"/>
              <a:buNone/>
            </a:pPr>
            <a:endParaRPr lang="en-US" altLang="en-US" sz="1688">
              <a:solidFill>
                <a:schemeClr val="bg2"/>
              </a:solidFill>
              <a:latin typeface="Calibri Light" panose="020F0302020204030204" pitchFamily="34" charset="0"/>
              <a:ea typeface="ＭＳ Ｐゴシック" panose="020B0600070205080204" pitchFamily="34" charset="-128"/>
            </a:endParaRPr>
          </a:p>
        </p:txBody>
      </p:sp>
      <p:sp>
        <p:nvSpPr>
          <p:cNvPr id="2" name="Title 1"/>
          <p:cNvSpPr>
            <a:spLocks noGrp="1"/>
          </p:cNvSpPr>
          <p:nvPr>
            <p:ph type="title"/>
          </p:nvPr>
        </p:nvSpPr>
        <p:spPr>
          <a:xfrm>
            <a:off x="685800" y="2294733"/>
            <a:ext cx="7772400" cy="1362075"/>
          </a:xfrm>
        </p:spPr>
        <p:txBody>
          <a:bodyPr anchor="ctr"/>
          <a:lstStyle>
            <a:lvl1pPr algn="ctr">
              <a:defRPr sz="4400" b="0" cap="small" baseline="0">
                <a:solidFill>
                  <a:schemeClr val="tx1"/>
                </a:solidFill>
                <a:latin typeface="Calibri Light" panose="020F0302020204030204" pitchFamily="34" charset="0"/>
              </a:defRPr>
            </a:lvl1pPr>
          </a:lstStyle>
          <a:p>
            <a:r>
              <a:rPr lang="en-US"/>
              <a:t>Click to edit Master title style</a:t>
            </a:r>
          </a:p>
        </p:txBody>
      </p:sp>
      <p:sp>
        <p:nvSpPr>
          <p:cNvPr id="3" name="Text Placeholder 2"/>
          <p:cNvSpPr>
            <a:spLocks noGrp="1"/>
          </p:cNvSpPr>
          <p:nvPr>
            <p:ph type="body" idx="1" hasCustomPrompt="1"/>
          </p:nvPr>
        </p:nvSpPr>
        <p:spPr>
          <a:xfrm>
            <a:off x="685800" y="3656808"/>
            <a:ext cx="7772400" cy="1500187"/>
          </a:xfrm>
        </p:spPr>
        <p:txBody>
          <a:bodyPr anchor="t"/>
          <a:lstStyle>
            <a:lvl1pPr marL="0" indent="0" algn="ctr">
              <a:buNone/>
              <a:defRPr sz="2800" b="1">
                <a:solidFill>
                  <a:schemeClr val="tx1"/>
                </a:solidFill>
                <a:latin typeface="Calibri" panose="020F0502020204030204" pitchFamily="34" charset="0"/>
              </a:defRPr>
            </a:lvl1pPr>
            <a:lvl2pPr marL="401836" indent="0">
              <a:buNone/>
              <a:defRPr sz="1583"/>
            </a:lvl2pPr>
            <a:lvl3pPr marL="803672" indent="0">
              <a:buNone/>
              <a:defRPr sz="1406"/>
            </a:lvl3pPr>
            <a:lvl4pPr marL="1205508" indent="0">
              <a:buNone/>
              <a:defRPr sz="1231"/>
            </a:lvl4pPr>
            <a:lvl5pPr marL="1607344" indent="0">
              <a:buNone/>
              <a:defRPr sz="1231"/>
            </a:lvl5pPr>
            <a:lvl6pPr marL="2009180" indent="0">
              <a:buNone/>
              <a:defRPr sz="1231"/>
            </a:lvl6pPr>
            <a:lvl7pPr marL="2411016" indent="0">
              <a:buNone/>
              <a:defRPr sz="1231"/>
            </a:lvl7pPr>
            <a:lvl8pPr marL="2812852" indent="0">
              <a:buNone/>
              <a:defRPr sz="1231"/>
            </a:lvl8pPr>
            <a:lvl9pPr marL="3214688" indent="0">
              <a:buNone/>
              <a:defRPr sz="1231"/>
            </a:lvl9pPr>
          </a:lstStyle>
          <a:p>
            <a:pPr lvl="0"/>
            <a:br>
              <a:rPr lang="en-US"/>
            </a:br>
            <a:r>
              <a:rPr lang="en-US"/>
              <a:t>Click to edit Master text styles</a:t>
            </a:r>
          </a:p>
        </p:txBody>
      </p:sp>
      <p:sp>
        <p:nvSpPr>
          <p:cNvPr id="7" name="Slide Number Placeholder 2"/>
          <p:cNvSpPr>
            <a:spLocks noGrp="1"/>
          </p:cNvSpPr>
          <p:nvPr>
            <p:ph type="sldNum" sz="quarter" idx="10"/>
          </p:nvPr>
        </p:nvSpPr>
        <p:spPr>
          <a:xfrm>
            <a:off x="7162800" y="6572250"/>
            <a:ext cx="2057400" cy="364629"/>
          </a:xfrm>
          <a:prstGeom prst="rect">
            <a:avLst/>
          </a:prstGeom>
        </p:spPr>
        <p:txBody>
          <a:bodyPr/>
          <a:lstStyle>
            <a:lvl1pPr algn="r">
              <a:defRPr sz="1055">
                <a:solidFill>
                  <a:schemeClr val="tx1">
                    <a:tint val="75000"/>
                  </a:schemeClr>
                </a:solidFill>
                <a:latin typeface="Calibri Light" panose="020F0302020204030204" pitchFamily="34" charset="0"/>
              </a:defRPr>
            </a:lvl1pPr>
          </a:lstStyle>
          <a:p>
            <a:fld id="{153FC57E-8F27-42FF-9E05-894EE3A9CC53}" type="slidenum">
              <a:rPr lang="hi-IN" smtClean="0"/>
              <a:pPr/>
              <a:t>‹#›</a:t>
            </a:fld>
            <a:endParaRPr lang="hi-IN"/>
          </a:p>
        </p:txBody>
      </p:sp>
      <p:pic>
        <p:nvPicPr>
          <p:cNvPr id="8" name="Picture 7">
            <a:extLst>
              <a:ext uri="{FF2B5EF4-FFF2-40B4-BE49-F238E27FC236}">
                <a16:creationId xmlns:a16="http://schemas.microsoft.com/office/drawing/2014/main" id="{17BD0314-C5F2-DB40-92A1-7F9D4ACE72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6388701"/>
            <a:ext cx="1356779" cy="446704"/>
          </a:xfrm>
          <a:prstGeom prst="rect">
            <a:avLst/>
          </a:prstGeom>
        </p:spPr>
      </p:pic>
    </p:spTree>
    <p:extLst>
      <p:ext uri="{BB962C8B-B14F-4D97-AF65-F5344CB8AC3E}">
        <p14:creationId xmlns:p14="http://schemas.microsoft.com/office/powerpoint/2010/main" val="2383393297"/>
      </p:ext>
    </p:extLst>
  </p:cSld>
  <p:clrMapOvr>
    <a:masterClrMapping/>
  </p:clrMapOvr>
  <p:transition advClick="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5"/>
          <p:cNvSpPr>
            <a:spLocks noChangeArrowheads="1"/>
          </p:cNvSpPr>
          <p:nvPr/>
        </p:nvSpPr>
        <p:spPr bwMode="auto">
          <a:xfrm>
            <a:off x="0" y="0"/>
            <a:ext cx="9144000" cy="144364"/>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a:lnSpc>
                <a:spcPct val="93000"/>
              </a:lnSpc>
              <a:buClr>
                <a:srgbClr val="000000"/>
              </a:buClr>
              <a:buSzPct val="100000"/>
              <a:buFont typeface="Times New Roman" panose="02020603050405020304" pitchFamily="18" charset="0"/>
              <a:buNone/>
            </a:pPr>
            <a:endParaRPr lang="en-US" altLang="en-US" sz="1688">
              <a:solidFill>
                <a:schemeClr val="bg2"/>
              </a:solidFill>
              <a:latin typeface="+mn-lt"/>
              <a:ea typeface="ＭＳ Ｐゴシック" panose="020B0600070205080204" pitchFamily="34" charset="-128"/>
            </a:endParaRPr>
          </a:p>
        </p:txBody>
      </p:sp>
      <p:sp>
        <p:nvSpPr>
          <p:cNvPr id="2" name="Title 1"/>
          <p:cNvSpPr>
            <a:spLocks noGrp="1"/>
          </p:cNvSpPr>
          <p:nvPr>
            <p:ph type="title"/>
          </p:nvPr>
        </p:nvSpPr>
        <p:spPr/>
        <p:txBody>
          <a:bodyPr/>
          <a:lstStyle>
            <a:lvl1pPr>
              <a:defRPr>
                <a:latin typeface="+mn-lt"/>
              </a:defRPr>
            </a:lvl1pPr>
          </a:lstStyle>
          <a:p>
            <a:r>
              <a:rPr lang="en-US"/>
              <a:t>Click to edit Master title style</a:t>
            </a:r>
          </a:p>
        </p:txBody>
      </p:sp>
      <p:sp>
        <p:nvSpPr>
          <p:cNvPr id="3" name="Content Placeholder 2"/>
          <p:cNvSpPr>
            <a:spLocks noGrp="1"/>
          </p:cNvSpPr>
          <p:nvPr>
            <p:ph sz="half" idx="1"/>
          </p:nvPr>
        </p:nvSpPr>
        <p:spPr>
          <a:xfrm>
            <a:off x="685800" y="1447800"/>
            <a:ext cx="3810000" cy="4495800"/>
          </a:xfrm>
        </p:spPr>
        <p:txBody>
          <a:bodyPr/>
          <a:lstStyle>
            <a:lvl1pPr>
              <a:defRPr sz="2461">
                <a:latin typeface="+mn-lt"/>
              </a:defRPr>
            </a:lvl1pPr>
            <a:lvl2pPr>
              <a:defRPr sz="2109">
                <a:latin typeface="+mn-lt"/>
              </a:defRPr>
            </a:lvl2pPr>
            <a:lvl3pPr>
              <a:defRPr sz="1758">
                <a:latin typeface="+mn-lt"/>
              </a:defRPr>
            </a:lvl3pPr>
            <a:lvl4pPr>
              <a:defRPr sz="1583">
                <a:latin typeface="+mn-lt"/>
              </a:defRPr>
            </a:lvl4pPr>
            <a:lvl5pPr>
              <a:defRPr sz="1583">
                <a:latin typeface="+mn-lt"/>
              </a:defRPr>
            </a:lvl5pPr>
            <a:lvl6pPr>
              <a:defRPr sz="1583"/>
            </a:lvl6pPr>
            <a:lvl7pPr>
              <a:defRPr sz="1583"/>
            </a:lvl7pPr>
            <a:lvl8pPr>
              <a:defRPr sz="1583"/>
            </a:lvl8pPr>
            <a:lvl9pPr>
              <a:defRPr sz="15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3810000" cy="4495800"/>
          </a:xfrm>
        </p:spPr>
        <p:txBody>
          <a:bodyPr/>
          <a:lstStyle>
            <a:lvl1pPr>
              <a:defRPr sz="2461">
                <a:latin typeface="+mn-lt"/>
              </a:defRPr>
            </a:lvl1pPr>
            <a:lvl2pPr>
              <a:defRPr sz="2109">
                <a:latin typeface="+mn-lt"/>
              </a:defRPr>
            </a:lvl2pPr>
            <a:lvl3pPr>
              <a:defRPr sz="1758">
                <a:latin typeface="+mn-lt"/>
              </a:defRPr>
            </a:lvl3pPr>
            <a:lvl4pPr>
              <a:defRPr sz="1583">
                <a:latin typeface="+mn-lt"/>
              </a:defRPr>
            </a:lvl4pPr>
            <a:lvl5pPr>
              <a:defRPr sz="1583">
                <a:latin typeface="+mn-lt"/>
              </a:defRPr>
            </a:lvl5pPr>
            <a:lvl6pPr>
              <a:defRPr sz="1583"/>
            </a:lvl6pPr>
            <a:lvl7pPr>
              <a:defRPr sz="1583"/>
            </a:lvl7pPr>
            <a:lvl8pPr>
              <a:defRPr sz="1583"/>
            </a:lvl8pPr>
            <a:lvl9pPr>
              <a:defRPr sz="15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2"/>
          <p:cNvSpPr>
            <a:spLocks noGrp="1"/>
          </p:cNvSpPr>
          <p:nvPr>
            <p:ph type="sldNum" sz="quarter" idx="10"/>
          </p:nvPr>
        </p:nvSpPr>
        <p:spPr>
          <a:xfrm>
            <a:off x="7162800" y="6572250"/>
            <a:ext cx="2057400" cy="364629"/>
          </a:xfrm>
          <a:prstGeom prst="rect">
            <a:avLst/>
          </a:prstGeom>
        </p:spPr>
        <p:txBody>
          <a:bodyPr/>
          <a:lstStyle>
            <a:lvl1pPr algn="r">
              <a:defRPr sz="1055">
                <a:solidFill>
                  <a:schemeClr val="tx1">
                    <a:tint val="75000"/>
                  </a:schemeClr>
                </a:solidFill>
                <a:latin typeface="+mn-lt"/>
              </a:defRPr>
            </a:lvl1pPr>
          </a:lstStyle>
          <a:p>
            <a:fld id="{153FC57E-8F27-42FF-9E05-894EE3A9CC53}" type="slidenum">
              <a:rPr lang="hi-IN" smtClean="0"/>
              <a:pPr/>
              <a:t>‹#›</a:t>
            </a:fld>
            <a:endParaRPr lang="hi-IN"/>
          </a:p>
        </p:txBody>
      </p:sp>
      <p:pic>
        <p:nvPicPr>
          <p:cNvPr id="9" name="Picture 8">
            <a:extLst>
              <a:ext uri="{FF2B5EF4-FFF2-40B4-BE49-F238E27FC236}">
                <a16:creationId xmlns:a16="http://schemas.microsoft.com/office/drawing/2014/main" id="{F7B52645-1C41-864A-A564-500B13F90E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6388701"/>
            <a:ext cx="1356779" cy="446704"/>
          </a:xfrm>
          <a:prstGeom prst="rect">
            <a:avLst/>
          </a:prstGeom>
        </p:spPr>
      </p:pic>
    </p:spTree>
    <p:extLst>
      <p:ext uri="{BB962C8B-B14F-4D97-AF65-F5344CB8AC3E}">
        <p14:creationId xmlns:p14="http://schemas.microsoft.com/office/powerpoint/2010/main" val="3334225978"/>
      </p:ext>
    </p:extLst>
  </p:cSld>
  <p:clrMapOvr>
    <a:masterClrMapping/>
  </p:clrMapOvr>
  <p:transition advClick="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5"/>
          <p:cNvSpPr>
            <a:spLocks noChangeArrowheads="1"/>
          </p:cNvSpPr>
          <p:nvPr/>
        </p:nvSpPr>
        <p:spPr bwMode="auto">
          <a:xfrm>
            <a:off x="0" y="0"/>
            <a:ext cx="9144000" cy="144364"/>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a:lnSpc>
                <a:spcPct val="93000"/>
              </a:lnSpc>
              <a:buClr>
                <a:srgbClr val="000000"/>
              </a:buClr>
              <a:buSzPct val="100000"/>
              <a:buFont typeface="Times New Roman" panose="02020603050405020304" pitchFamily="18" charset="0"/>
              <a:buNone/>
            </a:pPr>
            <a:endParaRPr lang="en-US" altLang="en-US" sz="1688">
              <a:solidFill>
                <a:schemeClr val="bg2"/>
              </a:solidFill>
              <a:latin typeface="Times New Roman" panose="02020603050405020304" pitchFamily="18" charset="0"/>
              <a:ea typeface="ＭＳ Ｐゴシック" panose="020B0600070205080204" pitchFamily="34" charset="-128"/>
            </a:endParaRPr>
          </a:p>
        </p:txBody>
      </p:sp>
      <p:sp>
        <p:nvSpPr>
          <p:cNvPr id="2" name="Title 1"/>
          <p:cNvSpPr>
            <a:spLocks noGrp="1"/>
          </p:cNvSpPr>
          <p:nvPr>
            <p:ph type="title"/>
          </p:nvPr>
        </p:nvSpPr>
        <p:spPr/>
        <p:txBody>
          <a:bodyPr/>
          <a:lstStyle>
            <a:lvl1pPr>
              <a:defRPr>
                <a:latin typeface="+mn-lt"/>
              </a:defRPr>
            </a:lvl1pPr>
          </a:lstStyle>
          <a:p>
            <a:r>
              <a:rPr lang="en-US"/>
              <a:t>Click to edit Master title style</a:t>
            </a:r>
          </a:p>
        </p:txBody>
      </p:sp>
      <p:sp>
        <p:nvSpPr>
          <p:cNvPr id="6" name="Slide Number Placeholder 2"/>
          <p:cNvSpPr>
            <a:spLocks noGrp="1"/>
          </p:cNvSpPr>
          <p:nvPr>
            <p:ph type="sldNum" sz="quarter" idx="10"/>
          </p:nvPr>
        </p:nvSpPr>
        <p:spPr>
          <a:xfrm>
            <a:off x="7162800" y="6578810"/>
            <a:ext cx="2057400" cy="364629"/>
          </a:xfrm>
          <a:prstGeom prst="rect">
            <a:avLst/>
          </a:prstGeom>
        </p:spPr>
        <p:txBody>
          <a:bodyPr/>
          <a:lstStyle>
            <a:lvl1pPr algn="r">
              <a:defRPr sz="1055">
                <a:solidFill>
                  <a:schemeClr val="tx1">
                    <a:tint val="75000"/>
                  </a:schemeClr>
                </a:solidFill>
              </a:defRPr>
            </a:lvl1pPr>
          </a:lstStyle>
          <a:p>
            <a:fld id="{153FC57E-8F27-42FF-9E05-894EE3A9CC53}" type="slidenum">
              <a:rPr lang="hi-IN" smtClean="0"/>
              <a:pPr/>
              <a:t>‹#›</a:t>
            </a:fld>
            <a:endParaRPr lang="hi-IN"/>
          </a:p>
        </p:txBody>
      </p:sp>
      <p:pic>
        <p:nvPicPr>
          <p:cNvPr id="7" name="Picture 6">
            <a:extLst>
              <a:ext uri="{FF2B5EF4-FFF2-40B4-BE49-F238E27FC236}">
                <a16:creationId xmlns:a16="http://schemas.microsoft.com/office/drawing/2014/main" id="{9F0C1337-3510-0C4F-AFF0-285C5DDD13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6388701"/>
            <a:ext cx="1356779" cy="446704"/>
          </a:xfrm>
          <a:prstGeom prst="rect">
            <a:avLst/>
          </a:prstGeom>
        </p:spPr>
      </p:pic>
    </p:spTree>
    <p:extLst>
      <p:ext uri="{BB962C8B-B14F-4D97-AF65-F5344CB8AC3E}">
        <p14:creationId xmlns:p14="http://schemas.microsoft.com/office/powerpoint/2010/main" val="668117212"/>
      </p:ext>
    </p:extLst>
  </p:cSld>
  <p:clrMapOvr>
    <a:masterClrMapping/>
  </p:clrMapOvr>
  <p:transition advClick="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ChangeArrowheads="1"/>
          </p:cNvSpPr>
          <p:nvPr/>
        </p:nvSpPr>
        <p:spPr bwMode="auto">
          <a:xfrm>
            <a:off x="0" y="0"/>
            <a:ext cx="9144000" cy="144364"/>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a:lnSpc>
                <a:spcPct val="93000"/>
              </a:lnSpc>
              <a:buClr>
                <a:srgbClr val="000000"/>
              </a:buClr>
              <a:buSzPct val="100000"/>
              <a:buFont typeface="Times New Roman" panose="02020603050405020304" pitchFamily="18" charset="0"/>
              <a:buNone/>
            </a:pPr>
            <a:endParaRPr lang="en-US" altLang="en-US" sz="1688">
              <a:solidFill>
                <a:schemeClr val="bg2"/>
              </a:solidFill>
              <a:latin typeface="Times New Roman" panose="02020603050405020304" pitchFamily="18" charset="0"/>
              <a:ea typeface="ＭＳ Ｐゴシック" panose="020B0600070205080204" pitchFamily="34" charset="-128"/>
            </a:endParaRPr>
          </a:p>
        </p:txBody>
      </p:sp>
      <p:sp>
        <p:nvSpPr>
          <p:cNvPr id="8" name="Slide Number Placeholder 2"/>
          <p:cNvSpPr>
            <a:spLocks noGrp="1"/>
          </p:cNvSpPr>
          <p:nvPr>
            <p:ph type="sldNum" sz="quarter" idx="10"/>
          </p:nvPr>
        </p:nvSpPr>
        <p:spPr>
          <a:xfrm>
            <a:off x="7162800" y="6578810"/>
            <a:ext cx="2057400" cy="364629"/>
          </a:xfrm>
          <a:prstGeom prst="rect">
            <a:avLst/>
          </a:prstGeom>
        </p:spPr>
        <p:txBody>
          <a:bodyPr/>
          <a:lstStyle>
            <a:lvl1pPr algn="r">
              <a:defRPr sz="1055">
                <a:solidFill>
                  <a:schemeClr val="tx1">
                    <a:tint val="75000"/>
                  </a:schemeClr>
                </a:solidFill>
              </a:defRPr>
            </a:lvl1pPr>
          </a:lstStyle>
          <a:p>
            <a:fld id="{153FC57E-8F27-42FF-9E05-894EE3A9CC53}" type="slidenum">
              <a:rPr lang="hi-IN" smtClean="0"/>
              <a:pPr/>
              <a:t>‹#›</a:t>
            </a:fld>
            <a:endParaRPr lang="hi-IN"/>
          </a:p>
        </p:txBody>
      </p:sp>
      <p:pic>
        <p:nvPicPr>
          <p:cNvPr id="5" name="Picture 4">
            <a:extLst>
              <a:ext uri="{FF2B5EF4-FFF2-40B4-BE49-F238E27FC236}">
                <a16:creationId xmlns:a16="http://schemas.microsoft.com/office/drawing/2014/main" id="{1BA24FE7-5359-4B4C-81E5-B12C05CB770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6388701"/>
            <a:ext cx="1356779" cy="446704"/>
          </a:xfrm>
          <a:prstGeom prst="rect">
            <a:avLst/>
          </a:prstGeom>
        </p:spPr>
      </p:pic>
    </p:spTree>
    <p:extLst>
      <p:ext uri="{BB962C8B-B14F-4D97-AF65-F5344CB8AC3E}">
        <p14:creationId xmlns:p14="http://schemas.microsoft.com/office/powerpoint/2010/main" val="2906600738"/>
      </p:ext>
    </p:extLst>
  </p:cSld>
  <p:clrMapOvr>
    <a:masterClrMapping/>
  </p:clrMapOvr>
  <p:transition advClick="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5"/>
          <p:cNvSpPr>
            <a:spLocks noChangeArrowheads="1"/>
          </p:cNvSpPr>
          <p:nvPr/>
        </p:nvSpPr>
        <p:spPr bwMode="auto">
          <a:xfrm>
            <a:off x="0" y="0"/>
            <a:ext cx="9144000" cy="144364"/>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a:lnSpc>
                <a:spcPct val="93000"/>
              </a:lnSpc>
              <a:buClr>
                <a:srgbClr val="000000"/>
              </a:buClr>
              <a:buSzPct val="100000"/>
              <a:buFont typeface="Times New Roman" panose="02020603050405020304" pitchFamily="18" charset="0"/>
              <a:buNone/>
            </a:pPr>
            <a:endParaRPr lang="en-US" altLang="en-US" sz="1688">
              <a:solidFill>
                <a:schemeClr val="bg2"/>
              </a:solidFill>
              <a:latin typeface="Times New Roman" panose="02020603050405020304" pitchFamily="18" charset="0"/>
              <a:ea typeface="ＭＳ Ｐゴシック" panose="020B0600070205080204" pitchFamily="34" charset="-128"/>
            </a:endParaRPr>
          </a:p>
        </p:txBody>
      </p:sp>
      <p:sp>
        <p:nvSpPr>
          <p:cNvPr id="2" name="Title 1"/>
          <p:cNvSpPr>
            <a:spLocks noGrp="1"/>
          </p:cNvSpPr>
          <p:nvPr>
            <p:ph type="title"/>
          </p:nvPr>
        </p:nvSpPr>
        <p:spPr>
          <a:xfrm>
            <a:off x="457205" y="776287"/>
            <a:ext cx="3008313" cy="1162050"/>
          </a:xfrm>
        </p:spPr>
        <p:txBody>
          <a:bodyPr anchor="b"/>
          <a:lstStyle>
            <a:lvl1pPr algn="l">
              <a:defRPr sz="1758" b="1"/>
            </a:lvl1pPr>
          </a:lstStyle>
          <a:p>
            <a:r>
              <a:rPr lang="en-US"/>
              <a:t>Click to edit Master title style</a:t>
            </a:r>
          </a:p>
        </p:txBody>
      </p:sp>
      <p:sp>
        <p:nvSpPr>
          <p:cNvPr id="3" name="Content Placeholder 2"/>
          <p:cNvSpPr>
            <a:spLocks noGrp="1"/>
          </p:cNvSpPr>
          <p:nvPr>
            <p:ph idx="1"/>
          </p:nvPr>
        </p:nvSpPr>
        <p:spPr>
          <a:xfrm>
            <a:off x="3575050" y="776290"/>
            <a:ext cx="5111750" cy="5853113"/>
          </a:xfrm>
        </p:spPr>
        <p:txBody>
          <a:bodyPr/>
          <a:lstStyle>
            <a:lvl1pPr>
              <a:defRPr sz="2813"/>
            </a:lvl1pPr>
            <a:lvl2pPr>
              <a:defRPr sz="2461"/>
            </a:lvl2pPr>
            <a:lvl3pPr>
              <a:defRPr sz="2109"/>
            </a:lvl3pPr>
            <a:lvl4pPr>
              <a:defRPr sz="1758"/>
            </a:lvl4pPr>
            <a:lvl5pPr>
              <a:defRPr sz="1758"/>
            </a:lvl5pPr>
            <a:lvl6pPr>
              <a:defRPr sz="1758"/>
            </a:lvl6pPr>
            <a:lvl7pPr>
              <a:defRPr sz="1758"/>
            </a:lvl7pPr>
            <a:lvl8pPr>
              <a:defRPr sz="1758"/>
            </a:lvl8pPr>
            <a:lvl9pPr>
              <a:defRPr sz="175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938341"/>
            <a:ext cx="3008313" cy="4691063"/>
          </a:xfrm>
        </p:spPr>
        <p:txBody>
          <a:bodyPr/>
          <a:lstStyle>
            <a:lvl1pPr marL="0" indent="0">
              <a:buNone/>
              <a:defRPr sz="1231"/>
            </a:lvl1pPr>
            <a:lvl2pPr marL="401836" indent="0">
              <a:buNone/>
              <a:defRPr sz="1055"/>
            </a:lvl2pPr>
            <a:lvl3pPr marL="803672" indent="0">
              <a:buNone/>
              <a:defRPr sz="879"/>
            </a:lvl3pPr>
            <a:lvl4pPr marL="1205508" indent="0">
              <a:buNone/>
              <a:defRPr sz="791"/>
            </a:lvl4pPr>
            <a:lvl5pPr marL="1607344" indent="0">
              <a:buNone/>
              <a:defRPr sz="791"/>
            </a:lvl5pPr>
            <a:lvl6pPr marL="2009180" indent="0">
              <a:buNone/>
              <a:defRPr sz="791"/>
            </a:lvl6pPr>
            <a:lvl7pPr marL="2411016" indent="0">
              <a:buNone/>
              <a:defRPr sz="791"/>
            </a:lvl7pPr>
            <a:lvl8pPr marL="2812852" indent="0">
              <a:buNone/>
              <a:defRPr sz="791"/>
            </a:lvl8pPr>
            <a:lvl9pPr marL="3214688" indent="0">
              <a:buNone/>
              <a:defRPr sz="791"/>
            </a:lvl9pPr>
          </a:lstStyle>
          <a:p>
            <a:pPr lvl="0"/>
            <a:r>
              <a:rPr lang="en-US"/>
              <a:t>Click to edit Master text styles</a:t>
            </a:r>
          </a:p>
        </p:txBody>
      </p:sp>
      <p:sp>
        <p:nvSpPr>
          <p:cNvPr id="8" name="Slide Number Placeholder 2"/>
          <p:cNvSpPr>
            <a:spLocks noGrp="1"/>
          </p:cNvSpPr>
          <p:nvPr>
            <p:ph type="sldNum" sz="quarter" idx="10"/>
          </p:nvPr>
        </p:nvSpPr>
        <p:spPr>
          <a:xfrm>
            <a:off x="7162800" y="6572250"/>
            <a:ext cx="2057400" cy="364629"/>
          </a:xfrm>
          <a:prstGeom prst="rect">
            <a:avLst/>
          </a:prstGeom>
        </p:spPr>
        <p:txBody>
          <a:bodyPr/>
          <a:lstStyle>
            <a:lvl1pPr algn="r">
              <a:defRPr sz="1055">
                <a:solidFill>
                  <a:schemeClr val="tx1">
                    <a:tint val="75000"/>
                  </a:schemeClr>
                </a:solidFill>
              </a:defRPr>
            </a:lvl1pPr>
          </a:lstStyle>
          <a:p>
            <a:fld id="{153FC57E-8F27-42FF-9E05-894EE3A9CC53}" type="slidenum">
              <a:rPr lang="hi-IN" smtClean="0"/>
              <a:pPr/>
              <a:t>‹#›</a:t>
            </a:fld>
            <a:endParaRPr lang="hi-IN"/>
          </a:p>
        </p:txBody>
      </p:sp>
      <p:pic>
        <p:nvPicPr>
          <p:cNvPr id="9" name="Picture 8">
            <a:extLst>
              <a:ext uri="{FF2B5EF4-FFF2-40B4-BE49-F238E27FC236}">
                <a16:creationId xmlns:a16="http://schemas.microsoft.com/office/drawing/2014/main" id="{96AF887A-BDD8-A74B-B123-6A597AD2B7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6388701"/>
            <a:ext cx="1356779" cy="446704"/>
          </a:xfrm>
          <a:prstGeom prst="rect">
            <a:avLst/>
          </a:prstGeom>
        </p:spPr>
      </p:pic>
    </p:spTree>
    <p:extLst>
      <p:ext uri="{BB962C8B-B14F-4D97-AF65-F5344CB8AC3E}">
        <p14:creationId xmlns:p14="http://schemas.microsoft.com/office/powerpoint/2010/main" val="126557659"/>
      </p:ext>
    </p:extLst>
  </p:cSld>
  <p:clrMapOvr>
    <a:masterClrMapping/>
  </p:clrMapOvr>
  <p:transition advClick="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5"/>
          <p:cNvSpPr>
            <a:spLocks noChangeArrowheads="1"/>
          </p:cNvSpPr>
          <p:nvPr/>
        </p:nvSpPr>
        <p:spPr bwMode="auto">
          <a:xfrm>
            <a:off x="0" y="0"/>
            <a:ext cx="9144000" cy="144364"/>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a:lnSpc>
                <a:spcPct val="93000"/>
              </a:lnSpc>
              <a:buClr>
                <a:srgbClr val="000000"/>
              </a:buClr>
              <a:buSzPct val="100000"/>
              <a:buFont typeface="Times New Roman" panose="02020603050405020304" pitchFamily="18" charset="0"/>
              <a:buNone/>
            </a:pPr>
            <a:endParaRPr lang="en-US" altLang="en-US" sz="1688">
              <a:solidFill>
                <a:schemeClr val="bg2"/>
              </a:solidFill>
              <a:latin typeface="Times New Roman" panose="02020603050405020304" pitchFamily="18" charset="0"/>
              <a:ea typeface="ＭＳ Ｐゴシック" panose="020B0600070205080204" pitchFamily="34" charset="-128"/>
            </a:endParaRPr>
          </a:p>
        </p:txBody>
      </p:sp>
      <p:sp>
        <p:nvSpPr>
          <p:cNvPr id="2" name="Title 1"/>
          <p:cNvSpPr>
            <a:spLocks noGrp="1"/>
          </p:cNvSpPr>
          <p:nvPr>
            <p:ph type="title"/>
          </p:nvPr>
        </p:nvSpPr>
        <p:spPr>
          <a:xfrm>
            <a:off x="1792288" y="4800602"/>
            <a:ext cx="5486400" cy="566738"/>
          </a:xfrm>
        </p:spPr>
        <p:txBody>
          <a:bodyPr anchor="b"/>
          <a:lstStyle>
            <a:lvl1pPr algn="l">
              <a:defRPr sz="1758"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813"/>
            </a:lvl1pPr>
            <a:lvl2pPr marL="401836" indent="0">
              <a:buNone/>
              <a:defRPr sz="2461"/>
            </a:lvl2pPr>
            <a:lvl3pPr marL="803672" indent="0">
              <a:buNone/>
              <a:defRPr sz="2109"/>
            </a:lvl3pPr>
            <a:lvl4pPr marL="1205508" indent="0">
              <a:buNone/>
              <a:defRPr sz="1758"/>
            </a:lvl4pPr>
            <a:lvl5pPr marL="1607344" indent="0">
              <a:buNone/>
              <a:defRPr sz="1758"/>
            </a:lvl5pPr>
            <a:lvl6pPr marL="2009180" indent="0">
              <a:buNone/>
              <a:defRPr sz="1758"/>
            </a:lvl6pPr>
            <a:lvl7pPr marL="2411016" indent="0">
              <a:buNone/>
              <a:defRPr sz="1758"/>
            </a:lvl7pPr>
            <a:lvl8pPr marL="2812852" indent="0">
              <a:buNone/>
              <a:defRPr sz="1758"/>
            </a:lvl8pPr>
            <a:lvl9pPr marL="3214688" indent="0">
              <a:buNone/>
              <a:defRPr sz="1758"/>
            </a:lvl9pPr>
          </a:lstStyle>
          <a:p>
            <a:pPr lvl="0"/>
            <a:r>
              <a:rPr lang="en-US" noProof="0"/>
              <a:t>Click icon to add picture</a:t>
            </a:r>
          </a:p>
        </p:txBody>
      </p:sp>
      <p:sp>
        <p:nvSpPr>
          <p:cNvPr id="4" name="Text Placeholder 3"/>
          <p:cNvSpPr>
            <a:spLocks noGrp="1"/>
          </p:cNvSpPr>
          <p:nvPr>
            <p:ph type="body" sz="half" idx="2"/>
          </p:nvPr>
        </p:nvSpPr>
        <p:spPr>
          <a:xfrm>
            <a:off x="1792288" y="5367340"/>
            <a:ext cx="5486400" cy="804862"/>
          </a:xfrm>
        </p:spPr>
        <p:txBody>
          <a:bodyPr/>
          <a:lstStyle>
            <a:lvl1pPr marL="0" indent="0">
              <a:buNone/>
              <a:defRPr sz="1231"/>
            </a:lvl1pPr>
            <a:lvl2pPr marL="401836" indent="0">
              <a:buNone/>
              <a:defRPr sz="1055"/>
            </a:lvl2pPr>
            <a:lvl3pPr marL="803672" indent="0">
              <a:buNone/>
              <a:defRPr sz="879"/>
            </a:lvl3pPr>
            <a:lvl4pPr marL="1205508" indent="0">
              <a:buNone/>
              <a:defRPr sz="791"/>
            </a:lvl4pPr>
            <a:lvl5pPr marL="1607344" indent="0">
              <a:buNone/>
              <a:defRPr sz="791"/>
            </a:lvl5pPr>
            <a:lvl6pPr marL="2009180" indent="0">
              <a:buNone/>
              <a:defRPr sz="791"/>
            </a:lvl6pPr>
            <a:lvl7pPr marL="2411016" indent="0">
              <a:buNone/>
              <a:defRPr sz="791"/>
            </a:lvl7pPr>
            <a:lvl8pPr marL="2812852" indent="0">
              <a:buNone/>
              <a:defRPr sz="791"/>
            </a:lvl8pPr>
            <a:lvl9pPr marL="3214688" indent="0">
              <a:buNone/>
              <a:defRPr sz="791"/>
            </a:lvl9pPr>
          </a:lstStyle>
          <a:p>
            <a:pPr lvl="0"/>
            <a:r>
              <a:rPr lang="en-US"/>
              <a:t>Click to edit Master text styles</a:t>
            </a:r>
          </a:p>
        </p:txBody>
      </p:sp>
      <p:sp>
        <p:nvSpPr>
          <p:cNvPr id="8" name="Slide Number Placeholder 2"/>
          <p:cNvSpPr>
            <a:spLocks noGrp="1"/>
          </p:cNvSpPr>
          <p:nvPr>
            <p:ph type="sldNum" sz="quarter" idx="10"/>
          </p:nvPr>
        </p:nvSpPr>
        <p:spPr>
          <a:xfrm>
            <a:off x="7162800" y="6572250"/>
            <a:ext cx="2057400" cy="364629"/>
          </a:xfrm>
          <a:prstGeom prst="rect">
            <a:avLst/>
          </a:prstGeom>
        </p:spPr>
        <p:txBody>
          <a:bodyPr/>
          <a:lstStyle>
            <a:lvl1pPr algn="r">
              <a:defRPr sz="1055">
                <a:solidFill>
                  <a:schemeClr val="tx1">
                    <a:tint val="75000"/>
                  </a:schemeClr>
                </a:solidFill>
              </a:defRPr>
            </a:lvl1pPr>
          </a:lstStyle>
          <a:p>
            <a:fld id="{153FC57E-8F27-42FF-9E05-894EE3A9CC53}" type="slidenum">
              <a:rPr lang="hi-IN" smtClean="0"/>
              <a:pPr/>
              <a:t>‹#›</a:t>
            </a:fld>
            <a:endParaRPr lang="hi-IN"/>
          </a:p>
        </p:txBody>
      </p:sp>
      <p:pic>
        <p:nvPicPr>
          <p:cNvPr id="9" name="Picture 8">
            <a:extLst>
              <a:ext uri="{FF2B5EF4-FFF2-40B4-BE49-F238E27FC236}">
                <a16:creationId xmlns:a16="http://schemas.microsoft.com/office/drawing/2014/main" id="{DF25930D-40A4-1647-ABA3-1FA3030339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6388701"/>
            <a:ext cx="1356779" cy="446704"/>
          </a:xfrm>
          <a:prstGeom prst="rect">
            <a:avLst/>
          </a:prstGeom>
        </p:spPr>
      </p:pic>
    </p:spTree>
    <p:extLst>
      <p:ext uri="{BB962C8B-B14F-4D97-AF65-F5344CB8AC3E}">
        <p14:creationId xmlns:p14="http://schemas.microsoft.com/office/powerpoint/2010/main" val="1029583873"/>
      </p:ext>
    </p:extLst>
  </p:cSld>
  <p:clrMapOvr>
    <a:masterClrMapping/>
  </p:clrMapOvr>
  <p:transition advClick="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9144000" cy="144364"/>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a:lnSpc>
                <a:spcPct val="93000"/>
              </a:lnSpc>
              <a:buClr>
                <a:srgbClr val="000000"/>
              </a:buClr>
              <a:buSzPct val="100000"/>
              <a:buFont typeface="Times New Roman" panose="02020603050405020304" pitchFamily="18" charset="0"/>
              <a:buNone/>
            </a:pPr>
            <a:endParaRPr lang="en-US" altLang="en-US" sz="1688">
              <a:solidFill>
                <a:schemeClr val="bg2"/>
              </a:solidFill>
              <a:latin typeface="Times New Roman" panose="02020603050405020304" pitchFamily="18" charset="0"/>
              <a:ea typeface="ＭＳ Ｐゴシック" panose="020B0600070205080204" pitchFamily="34" charset="-128"/>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2"/>
          <p:cNvSpPr>
            <a:spLocks noGrp="1"/>
          </p:cNvSpPr>
          <p:nvPr>
            <p:ph type="sldNum" sz="quarter" idx="10"/>
          </p:nvPr>
        </p:nvSpPr>
        <p:spPr>
          <a:xfrm>
            <a:off x="7162800" y="6572250"/>
            <a:ext cx="2057400" cy="364629"/>
          </a:xfrm>
          <a:prstGeom prst="rect">
            <a:avLst/>
          </a:prstGeom>
        </p:spPr>
        <p:txBody>
          <a:bodyPr/>
          <a:lstStyle>
            <a:lvl1pPr algn="r">
              <a:defRPr sz="1055">
                <a:solidFill>
                  <a:schemeClr val="tx1">
                    <a:tint val="75000"/>
                  </a:schemeClr>
                </a:solidFill>
              </a:defRPr>
            </a:lvl1pPr>
          </a:lstStyle>
          <a:p>
            <a:fld id="{153FC57E-8F27-42FF-9E05-894EE3A9CC53}" type="slidenum">
              <a:rPr lang="hi-IN" smtClean="0"/>
              <a:pPr/>
              <a:t>‹#›</a:t>
            </a:fld>
            <a:endParaRPr lang="hi-IN"/>
          </a:p>
        </p:txBody>
      </p:sp>
      <p:pic>
        <p:nvPicPr>
          <p:cNvPr id="8" name="Picture 7">
            <a:extLst>
              <a:ext uri="{FF2B5EF4-FFF2-40B4-BE49-F238E27FC236}">
                <a16:creationId xmlns:a16="http://schemas.microsoft.com/office/drawing/2014/main" id="{A63AA3DF-011A-614B-A03F-0CB2BDAA69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6388701"/>
            <a:ext cx="1356779" cy="446704"/>
          </a:xfrm>
          <a:prstGeom prst="rect">
            <a:avLst/>
          </a:prstGeom>
        </p:spPr>
      </p:pic>
    </p:spTree>
    <p:extLst>
      <p:ext uri="{BB962C8B-B14F-4D97-AF65-F5344CB8AC3E}">
        <p14:creationId xmlns:p14="http://schemas.microsoft.com/office/powerpoint/2010/main" val="1649562710"/>
      </p:ext>
    </p:extLst>
  </p:cSld>
  <p:clrMapOvr>
    <a:masterClrMapping/>
  </p:clrMapOvr>
  <p:transition advClick="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448100"/>
            <a:ext cx="7772400" cy="449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099" name="Rectangle 4"/>
          <p:cNvSpPr>
            <a:spLocks noGrp="1" noChangeArrowheads="1"/>
          </p:cNvSpPr>
          <p:nvPr>
            <p:ph type="title"/>
          </p:nvPr>
        </p:nvSpPr>
        <p:spPr bwMode="auto">
          <a:xfrm>
            <a:off x="685800" y="3810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br>
              <a:rPr lang="en-US"/>
            </a:br>
            <a:r>
              <a:rPr lang="en-US"/>
              <a:t>Click to edit Master title style</a:t>
            </a:r>
          </a:p>
        </p:txBody>
      </p:sp>
      <p:sp>
        <p:nvSpPr>
          <p:cNvPr id="1028" name="Rectangle 5"/>
          <p:cNvSpPr>
            <a:spLocks noChangeArrowheads="1"/>
          </p:cNvSpPr>
          <p:nvPr/>
        </p:nvSpPr>
        <p:spPr bwMode="auto">
          <a:xfrm>
            <a:off x="0" y="0"/>
            <a:ext cx="9144000" cy="144364"/>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a:lnSpc>
                <a:spcPct val="93000"/>
              </a:lnSpc>
              <a:buClr>
                <a:srgbClr val="000000"/>
              </a:buClr>
              <a:buSzPct val="100000"/>
              <a:buFont typeface="Times New Roman" panose="02020603050405020304" pitchFamily="18" charset="0"/>
              <a:buNone/>
            </a:pPr>
            <a:endParaRPr lang="en-US" altLang="en-US" sz="1688">
              <a:solidFill>
                <a:schemeClr val="bg2"/>
              </a:solidFill>
              <a:latin typeface="+mn-lt"/>
              <a:ea typeface="ＭＳ Ｐゴシック" panose="020B0600070205080204" pitchFamily="34" charset="-128"/>
            </a:endParaRPr>
          </a:p>
        </p:txBody>
      </p:sp>
      <p:sp>
        <p:nvSpPr>
          <p:cNvPr id="9" name="Slide Number Placeholder 2"/>
          <p:cNvSpPr>
            <a:spLocks noGrp="1"/>
          </p:cNvSpPr>
          <p:nvPr>
            <p:ph type="sldNum" sz="quarter" idx="4"/>
          </p:nvPr>
        </p:nvSpPr>
        <p:spPr>
          <a:xfrm>
            <a:off x="7162800" y="6578810"/>
            <a:ext cx="2057400" cy="364629"/>
          </a:xfrm>
          <a:prstGeom prst="rect">
            <a:avLst/>
          </a:prstGeom>
        </p:spPr>
        <p:txBody>
          <a:bodyPr/>
          <a:lstStyle>
            <a:lvl1pPr algn="r">
              <a:defRPr sz="1055">
                <a:solidFill>
                  <a:schemeClr val="tx1">
                    <a:tint val="75000"/>
                  </a:schemeClr>
                </a:solidFill>
                <a:latin typeface="+mn-lt"/>
              </a:defRPr>
            </a:lvl1pPr>
          </a:lstStyle>
          <a:p>
            <a:fld id="{F1518C8B-5264-41A0-B934-DA832DDD9B9D}" type="slidenum">
              <a:rPr lang="hi-IN" smtClean="0"/>
              <a:pPr/>
              <a:t>‹#›</a:t>
            </a:fld>
            <a:endParaRPr lang="hi-IN"/>
          </a:p>
        </p:txBody>
      </p:sp>
      <p:pic>
        <p:nvPicPr>
          <p:cNvPr id="7" name="Picture 6">
            <a:extLst>
              <a:ext uri="{FF2B5EF4-FFF2-40B4-BE49-F238E27FC236}">
                <a16:creationId xmlns:a16="http://schemas.microsoft.com/office/drawing/2014/main" id="{F3146B9E-8E91-DF4C-92D4-CF13F885FD27}"/>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09600" y="6388701"/>
            <a:ext cx="1356779" cy="446704"/>
          </a:xfrm>
          <a:prstGeom prst="rect">
            <a:avLst/>
          </a:prstGeom>
        </p:spPr>
      </p:pic>
    </p:spTree>
    <p:extLst>
      <p:ext uri="{BB962C8B-B14F-4D97-AF65-F5344CB8AC3E}">
        <p14:creationId xmlns:p14="http://schemas.microsoft.com/office/powerpoint/2010/main" val="383413330"/>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2" r:id="rId5"/>
    <p:sldLayoutId id="2147484003" r:id="rId6"/>
    <p:sldLayoutId id="2147484004" r:id="rId7"/>
    <p:sldLayoutId id="2147484005" r:id="rId8"/>
    <p:sldLayoutId id="2147484006" r:id="rId9"/>
    <p:sldLayoutId id="2147484007" r:id="rId10"/>
  </p:sldLayoutIdLst>
  <p:transition advClick="0">
    <p:fade/>
  </p:transition>
  <p:hf hdr="0" ftr="0" dt="0"/>
  <p:txStyles>
    <p:titleStyle>
      <a:lvl1pPr algn="l" rtl="0" eaLnBrk="1" fontAlgn="base" hangingPunct="1">
        <a:spcBef>
          <a:spcPct val="0"/>
        </a:spcBef>
        <a:spcAft>
          <a:spcPct val="0"/>
        </a:spcAft>
        <a:defRPr sz="2800" b="1" cap="small" baseline="0">
          <a:solidFill>
            <a:srgbClr val="003366"/>
          </a:solidFill>
          <a:latin typeface="+mn-lt"/>
          <a:ea typeface="ＭＳ Ｐゴシック" charset="-128"/>
          <a:cs typeface="+mj-cs"/>
        </a:defRPr>
      </a:lvl1pPr>
      <a:lvl2pPr algn="l" rtl="0" eaLnBrk="1" fontAlgn="base" hangingPunct="1">
        <a:spcBef>
          <a:spcPct val="0"/>
        </a:spcBef>
        <a:spcAft>
          <a:spcPct val="0"/>
        </a:spcAft>
        <a:defRPr sz="2198" b="1">
          <a:solidFill>
            <a:srgbClr val="003366"/>
          </a:solidFill>
          <a:latin typeface="Baskerville Old Face" panose="02020602080505020303" pitchFamily="18" charset="0"/>
          <a:ea typeface="ＭＳ Ｐゴシック" charset="-128"/>
        </a:defRPr>
      </a:lvl2pPr>
      <a:lvl3pPr algn="l" rtl="0" eaLnBrk="1" fontAlgn="base" hangingPunct="1">
        <a:spcBef>
          <a:spcPct val="0"/>
        </a:spcBef>
        <a:spcAft>
          <a:spcPct val="0"/>
        </a:spcAft>
        <a:defRPr sz="2198" b="1">
          <a:solidFill>
            <a:srgbClr val="003366"/>
          </a:solidFill>
          <a:latin typeface="Baskerville Old Face" panose="02020602080505020303" pitchFamily="18" charset="0"/>
          <a:ea typeface="ＭＳ Ｐゴシック" charset="-128"/>
        </a:defRPr>
      </a:lvl3pPr>
      <a:lvl4pPr algn="l" rtl="0" eaLnBrk="1" fontAlgn="base" hangingPunct="1">
        <a:spcBef>
          <a:spcPct val="0"/>
        </a:spcBef>
        <a:spcAft>
          <a:spcPct val="0"/>
        </a:spcAft>
        <a:defRPr sz="2198" b="1">
          <a:solidFill>
            <a:srgbClr val="003366"/>
          </a:solidFill>
          <a:latin typeface="Baskerville Old Face" panose="02020602080505020303" pitchFamily="18" charset="0"/>
          <a:ea typeface="ＭＳ Ｐゴシック" charset="-128"/>
        </a:defRPr>
      </a:lvl4pPr>
      <a:lvl5pPr algn="l" rtl="0" eaLnBrk="1" fontAlgn="base" hangingPunct="1">
        <a:spcBef>
          <a:spcPct val="0"/>
        </a:spcBef>
        <a:spcAft>
          <a:spcPct val="0"/>
        </a:spcAft>
        <a:defRPr sz="2198" b="1">
          <a:solidFill>
            <a:srgbClr val="003366"/>
          </a:solidFill>
          <a:latin typeface="Baskerville Old Face" panose="02020602080505020303" pitchFamily="18" charset="0"/>
          <a:ea typeface="ＭＳ Ｐゴシック" charset="-128"/>
        </a:defRPr>
      </a:lvl5pPr>
      <a:lvl6pPr marL="401836" algn="l" rtl="0" eaLnBrk="1" fontAlgn="base" hangingPunct="1">
        <a:spcBef>
          <a:spcPct val="0"/>
        </a:spcBef>
        <a:spcAft>
          <a:spcPct val="0"/>
        </a:spcAft>
        <a:defRPr sz="2901" b="1">
          <a:solidFill>
            <a:srgbClr val="800000"/>
          </a:solidFill>
          <a:latin typeface="Book Antiqua" charset="0"/>
        </a:defRPr>
      </a:lvl6pPr>
      <a:lvl7pPr marL="803672" algn="l" rtl="0" eaLnBrk="1" fontAlgn="base" hangingPunct="1">
        <a:spcBef>
          <a:spcPct val="0"/>
        </a:spcBef>
        <a:spcAft>
          <a:spcPct val="0"/>
        </a:spcAft>
        <a:defRPr sz="2901" b="1">
          <a:solidFill>
            <a:srgbClr val="800000"/>
          </a:solidFill>
          <a:latin typeface="Book Antiqua" charset="0"/>
        </a:defRPr>
      </a:lvl7pPr>
      <a:lvl8pPr marL="1205508" algn="l" rtl="0" eaLnBrk="1" fontAlgn="base" hangingPunct="1">
        <a:spcBef>
          <a:spcPct val="0"/>
        </a:spcBef>
        <a:spcAft>
          <a:spcPct val="0"/>
        </a:spcAft>
        <a:defRPr sz="2901" b="1">
          <a:solidFill>
            <a:srgbClr val="800000"/>
          </a:solidFill>
          <a:latin typeface="Book Antiqua" charset="0"/>
        </a:defRPr>
      </a:lvl8pPr>
      <a:lvl9pPr marL="1607344" algn="l" rtl="0" eaLnBrk="1" fontAlgn="base" hangingPunct="1">
        <a:spcBef>
          <a:spcPct val="0"/>
        </a:spcBef>
        <a:spcAft>
          <a:spcPct val="0"/>
        </a:spcAft>
        <a:defRPr sz="2901" b="1">
          <a:solidFill>
            <a:srgbClr val="800000"/>
          </a:solidFill>
          <a:latin typeface="Book Antiqua" charset="0"/>
        </a:defRPr>
      </a:lvl9pPr>
    </p:titleStyle>
    <p:bodyStyle>
      <a:lvl1pPr marL="301377" indent="-301377" algn="l" rtl="0" eaLnBrk="1" fontAlgn="base" hangingPunct="1">
        <a:spcBef>
          <a:spcPct val="20000"/>
        </a:spcBef>
        <a:spcAft>
          <a:spcPct val="0"/>
        </a:spcAft>
        <a:buClr>
          <a:srgbClr val="270C98"/>
        </a:buClr>
        <a:buFont typeface="Arial" panose="020B0604020202020204" pitchFamily="34" charset="0"/>
        <a:buChar char="■"/>
        <a:defRPr sz="2286">
          <a:solidFill>
            <a:srgbClr val="003366"/>
          </a:solidFill>
          <a:latin typeface="+mn-lt"/>
          <a:ea typeface="ＭＳ Ｐゴシック" charset="-128"/>
          <a:cs typeface="Times New Roman" panose="02020603050405020304" pitchFamily="18" charset="0"/>
        </a:defRPr>
      </a:lvl1pPr>
      <a:lvl2pPr marL="652984" indent="-251148" algn="l" rtl="0" eaLnBrk="1" fontAlgn="base" hangingPunct="1">
        <a:spcBef>
          <a:spcPct val="20000"/>
        </a:spcBef>
        <a:spcAft>
          <a:spcPct val="0"/>
        </a:spcAft>
        <a:buChar char="–"/>
        <a:defRPr sz="1758">
          <a:solidFill>
            <a:srgbClr val="003366"/>
          </a:solidFill>
          <a:latin typeface="+mn-lt"/>
          <a:ea typeface="ＭＳ Ｐゴシック" charset="-128"/>
          <a:cs typeface="Times New Roman" panose="02020603050405020304" pitchFamily="18" charset="0"/>
        </a:defRPr>
      </a:lvl2pPr>
      <a:lvl3pPr marL="1004590" indent="-200918" algn="l" rtl="0" eaLnBrk="1" fontAlgn="base" hangingPunct="1">
        <a:spcBef>
          <a:spcPct val="20000"/>
        </a:spcBef>
        <a:spcAft>
          <a:spcPct val="0"/>
        </a:spcAft>
        <a:buChar char="•"/>
        <a:defRPr>
          <a:solidFill>
            <a:srgbClr val="003366"/>
          </a:solidFill>
          <a:latin typeface="+mn-lt"/>
          <a:ea typeface="ＭＳ Ｐゴシック" charset="-128"/>
          <a:cs typeface="Times New Roman" panose="02020603050405020304" pitchFamily="18" charset="0"/>
        </a:defRPr>
      </a:lvl3pPr>
      <a:lvl4pPr marL="1406426" indent="-200918" algn="l" rtl="0" eaLnBrk="1" fontAlgn="base" hangingPunct="1">
        <a:spcBef>
          <a:spcPct val="20000"/>
        </a:spcBef>
        <a:spcAft>
          <a:spcPct val="0"/>
        </a:spcAft>
        <a:buChar char="–"/>
        <a:defRPr sz="1406">
          <a:solidFill>
            <a:srgbClr val="003366"/>
          </a:solidFill>
          <a:latin typeface="+mn-lt"/>
          <a:ea typeface="ＭＳ Ｐゴシック" charset="-128"/>
          <a:cs typeface="Times New Roman" panose="02020603050405020304" pitchFamily="18" charset="0"/>
        </a:defRPr>
      </a:lvl4pPr>
      <a:lvl5pPr marL="1808262" indent="-200918" algn="l" rtl="0" eaLnBrk="1" fontAlgn="base" hangingPunct="1">
        <a:spcBef>
          <a:spcPct val="20000"/>
        </a:spcBef>
        <a:spcAft>
          <a:spcPct val="0"/>
        </a:spcAft>
        <a:buChar char="»"/>
        <a:defRPr sz="1318">
          <a:solidFill>
            <a:srgbClr val="003366"/>
          </a:solidFill>
          <a:latin typeface="+mn-lt"/>
          <a:ea typeface="ＭＳ Ｐゴシック" charset="-128"/>
          <a:cs typeface="Times New Roman" panose="02020603050405020304" pitchFamily="18" charset="0"/>
        </a:defRPr>
      </a:lvl5pPr>
      <a:lvl6pPr marL="2210098" indent="-200918" algn="l" rtl="0" eaLnBrk="1" fontAlgn="base" hangingPunct="1">
        <a:spcBef>
          <a:spcPct val="20000"/>
        </a:spcBef>
        <a:spcAft>
          <a:spcPct val="0"/>
        </a:spcAft>
        <a:buChar char="»"/>
        <a:defRPr sz="1318">
          <a:solidFill>
            <a:schemeClr val="tx1"/>
          </a:solidFill>
          <a:latin typeface="+mn-lt"/>
          <a:ea typeface="ＭＳ Ｐゴシック" charset="-128"/>
        </a:defRPr>
      </a:lvl6pPr>
      <a:lvl7pPr marL="2611934" indent="-200918" algn="l" rtl="0" eaLnBrk="1" fontAlgn="base" hangingPunct="1">
        <a:spcBef>
          <a:spcPct val="20000"/>
        </a:spcBef>
        <a:spcAft>
          <a:spcPct val="0"/>
        </a:spcAft>
        <a:buChar char="»"/>
        <a:defRPr sz="1318">
          <a:solidFill>
            <a:schemeClr val="tx1"/>
          </a:solidFill>
          <a:latin typeface="+mn-lt"/>
          <a:ea typeface="ＭＳ Ｐゴシック" charset="-128"/>
        </a:defRPr>
      </a:lvl7pPr>
      <a:lvl8pPr marL="3013770" indent="-200918" algn="l" rtl="0" eaLnBrk="1" fontAlgn="base" hangingPunct="1">
        <a:spcBef>
          <a:spcPct val="20000"/>
        </a:spcBef>
        <a:spcAft>
          <a:spcPct val="0"/>
        </a:spcAft>
        <a:buChar char="»"/>
        <a:defRPr sz="1318">
          <a:solidFill>
            <a:schemeClr val="tx1"/>
          </a:solidFill>
          <a:latin typeface="+mn-lt"/>
          <a:ea typeface="ＭＳ Ｐゴシック" charset="-128"/>
        </a:defRPr>
      </a:lvl8pPr>
      <a:lvl9pPr marL="3415606" indent="-200918" algn="l" rtl="0" eaLnBrk="1" fontAlgn="base" hangingPunct="1">
        <a:spcBef>
          <a:spcPct val="20000"/>
        </a:spcBef>
        <a:spcAft>
          <a:spcPct val="0"/>
        </a:spcAft>
        <a:buChar char="»"/>
        <a:defRPr sz="1318">
          <a:solidFill>
            <a:schemeClr val="tx1"/>
          </a:solidFill>
          <a:latin typeface="+mn-lt"/>
          <a:ea typeface="ＭＳ Ｐゴシック" charset="-128"/>
        </a:defRPr>
      </a:lvl9pPr>
    </p:bodyStyle>
    <p:otherStyle>
      <a:defPPr>
        <a:defRPr lang="en-US"/>
      </a:defPPr>
      <a:lvl1pPr marL="0" algn="l" defTabSz="401836" rtl="0" eaLnBrk="1" latinLnBrk="0" hangingPunct="1">
        <a:defRPr sz="1583" kern="1200">
          <a:solidFill>
            <a:schemeClr val="tx1"/>
          </a:solidFill>
          <a:latin typeface="+mn-lt"/>
          <a:ea typeface="+mn-ea"/>
          <a:cs typeface="+mn-cs"/>
        </a:defRPr>
      </a:lvl1pPr>
      <a:lvl2pPr marL="401836" algn="l" defTabSz="401836" rtl="0" eaLnBrk="1" latinLnBrk="0" hangingPunct="1">
        <a:defRPr sz="1583" kern="1200">
          <a:solidFill>
            <a:schemeClr val="tx1"/>
          </a:solidFill>
          <a:latin typeface="+mn-lt"/>
          <a:ea typeface="+mn-ea"/>
          <a:cs typeface="+mn-cs"/>
        </a:defRPr>
      </a:lvl2pPr>
      <a:lvl3pPr marL="803672" algn="l" defTabSz="401836" rtl="0" eaLnBrk="1" latinLnBrk="0" hangingPunct="1">
        <a:defRPr sz="1583" kern="1200">
          <a:solidFill>
            <a:schemeClr val="tx1"/>
          </a:solidFill>
          <a:latin typeface="+mn-lt"/>
          <a:ea typeface="+mn-ea"/>
          <a:cs typeface="+mn-cs"/>
        </a:defRPr>
      </a:lvl3pPr>
      <a:lvl4pPr marL="1205508" algn="l" defTabSz="401836" rtl="0" eaLnBrk="1" latinLnBrk="0" hangingPunct="1">
        <a:defRPr sz="1583" kern="1200">
          <a:solidFill>
            <a:schemeClr val="tx1"/>
          </a:solidFill>
          <a:latin typeface="+mn-lt"/>
          <a:ea typeface="+mn-ea"/>
          <a:cs typeface="+mn-cs"/>
        </a:defRPr>
      </a:lvl4pPr>
      <a:lvl5pPr marL="1607344" algn="l" defTabSz="401836" rtl="0" eaLnBrk="1" latinLnBrk="0" hangingPunct="1">
        <a:defRPr sz="1583" kern="1200">
          <a:solidFill>
            <a:schemeClr val="tx1"/>
          </a:solidFill>
          <a:latin typeface="+mn-lt"/>
          <a:ea typeface="+mn-ea"/>
          <a:cs typeface="+mn-cs"/>
        </a:defRPr>
      </a:lvl5pPr>
      <a:lvl6pPr marL="2009180" algn="l" defTabSz="401836" rtl="0" eaLnBrk="1" latinLnBrk="0" hangingPunct="1">
        <a:defRPr sz="1583" kern="1200">
          <a:solidFill>
            <a:schemeClr val="tx1"/>
          </a:solidFill>
          <a:latin typeface="+mn-lt"/>
          <a:ea typeface="+mn-ea"/>
          <a:cs typeface="+mn-cs"/>
        </a:defRPr>
      </a:lvl6pPr>
      <a:lvl7pPr marL="2411016" algn="l" defTabSz="401836" rtl="0" eaLnBrk="1" latinLnBrk="0" hangingPunct="1">
        <a:defRPr sz="1583" kern="1200">
          <a:solidFill>
            <a:schemeClr val="tx1"/>
          </a:solidFill>
          <a:latin typeface="+mn-lt"/>
          <a:ea typeface="+mn-ea"/>
          <a:cs typeface="+mn-cs"/>
        </a:defRPr>
      </a:lvl7pPr>
      <a:lvl8pPr marL="2812852" algn="l" defTabSz="401836" rtl="0" eaLnBrk="1" latinLnBrk="0" hangingPunct="1">
        <a:defRPr sz="1583" kern="1200">
          <a:solidFill>
            <a:schemeClr val="tx1"/>
          </a:solidFill>
          <a:latin typeface="+mn-lt"/>
          <a:ea typeface="+mn-ea"/>
          <a:cs typeface="+mn-cs"/>
        </a:defRPr>
      </a:lvl8pPr>
      <a:lvl9pPr marL="3214688" algn="l" defTabSz="401836" rtl="0" eaLnBrk="1" latinLnBrk="0" hangingPunct="1">
        <a:defRPr sz="158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egacy.gitbook.com/book/leonardoaraujosantos/artificial-inteligence" TargetMode="External"/><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hyperlink" Target="https://www.google.com/url?sa=i&amp;rct=j&amp;q=&amp;esrc=s&amp;source=images&amp;cd=&amp;cad=rja&amp;uact=8&amp;ved=2ahUKEwj_np_52KjaAhWq5IMKHXRgD7gQjRx6BAgAEAU&amp;url=https://www.researchgate.net/figure/ReLU-activation-function_fig3_319235847&amp;psig=AOvVaw3yu5W004m93cZX0xlEpBKb&amp;ust=1523208738628585" TargetMode="Externa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hyperlink" Target="http://cs231n.github.io/convolutional-networks/" TargetMode="External"/><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avi"/><Relationship Id="rId1" Type="http://schemas.microsoft.com/office/2007/relationships/media" Target="../media/media1.avi"/><Relationship Id="rId6" Type="http://schemas.openxmlformats.org/officeDocument/2006/relationships/hyperlink" Target="https://leonardoaraujosantos.gitbooks.io/artificial-inteligence/content/convolutional_neural_networks.html" TargetMode="External"/><Relationship Id="rId5" Type="http://schemas.openxmlformats.org/officeDocument/2006/relationships/image" Target="../media/image41.png"/><Relationship Id="rId4" Type="http://schemas.openxmlformats.org/officeDocument/2006/relationships/image" Target="../media/image40.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keras.rstudio.com/articles/tutorial_basic_classification.html" TargetMode="External"/><Relationship Id="rId2" Type="http://schemas.openxmlformats.org/officeDocument/2006/relationships/hyperlink" Target="https://keras3.posit.co/articles/examples/vision/mnist_convnet.html" TargetMode="Externa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hyperlink" Target="https://www.amazon.com/Deep-Learning-R-Francois-Chollet/dp/161729554X" TargetMode="External"/><Relationship Id="rId1" Type="http://schemas.openxmlformats.org/officeDocument/2006/relationships/slideLayout" Target="../slideLayouts/slideLayout2.xml"/><Relationship Id="rId6" Type="http://schemas.openxmlformats.org/officeDocument/2006/relationships/hyperlink" Target="https://beta.rstudioconnect.com/ml-with-tensorflow-and-r/" TargetMode="External"/><Relationship Id="rId5" Type="http://schemas.openxmlformats.org/officeDocument/2006/relationships/image" Target="../media/image48.png"/><Relationship Id="rId4" Type="http://schemas.openxmlformats.org/officeDocument/2006/relationships/hyperlink" Target="https://www.amazon.com/Deep-Learning-Adaptive-Computation-Machine/dp/0262035618/" TargetMode="External"/><Relationship Id="rId9" Type="http://schemas.openxmlformats.org/officeDocument/2006/relationships/image" Target="../media/image5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360.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390.png"/></Relationships>
</file>

<file path=ppt/slides/_rels/slide29.xml.rels><?xml version="1.0" encoding="UTF-8" standalone="yes"?>
<Relationships xmlns="http://schemas.openxmlformats.org/package/2006/relationships"><Relationship Id="rId8" Type="http://schemas.openxmlformats.org/officeDocument/2006/relationships/hyperlink" Target="https://www4.stat.ncsu.edu/~stefansk/nsf_supported/hidden_images/000_R_Programs/John_Staudenmayer/residplots.R" TargetMode="External"/><Relationship Id="rId3" Type="http://schemas.openxmlformats.org/officeDocument/2006/relationships/image" Target="../media/image61.png"/><Relationship Id="rId7" Type="http://schemas.openxmlformats.org/officeDocument/2006/relationships/hyperlink" Target="http://sctc.mscs.mu.edu:3838/sample-apps/Regression/" TargetMode="External"/><Relationship Id="rId2" Type="http://schemas.openxmlformats.org/officeDocument/2006/relationships/image" Target="../media/image420.png"/><Relationship Id="rId1" Type="http://schemas.openxmlformats.org/officeDocument/2006/relationships/slideLayout" Target="../slideLayouts/slideLayout2.xml"/><Relationship Id="rId6" Type="http://schemas.openxmlformats.org/officeDocument/2006/relationships/hyperlink" Target="https://www4.stat.ncsu.edu/~stefansk/nsf_supported/hidden_images/stat_res_plots.html" TargetMode="External"/><Relationship Id="rId11" Type="http://schemas.openxmlformats.org/officeDocument/2006/relationships/image" Target="../media/image63.png"/><Relationship Id="rId5" Type="http://schemas.openxmlformats.org/officeDocument/2006/relationships/image" Target="../media/image450.png"/><Relationship Id="rId10" Type="http://schemas.openxmlformats.org/officeDocument/2006/relationships/image" Target="../media/image62.png"/><Relationship Id="rId4" Type="http://schemas.openxmlformats.org/officeDocument/2006/relationships/image" Target="../media/image440.png"/><Relationship Id="rId9" Type="http://schemas.openxmlformats.org/officeDocument/2006/relationships/hyperlink" Target="http://www.mscs.mu.edu/~mehdi/DLFA19/mu-logo.csv"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hyperlink" Target="https://www.datacamp.com/community/tutorials/keras-r-deep-learnin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32.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image" Target="../media/image70.png"/><Relationship Id="rId1" Type="http://schemas.openxmlformats.org/officeDocument/2006/relationships/slideLayout" Target="../slideLayouts/slideLayout4.xml"/><Relationship Id="rId5" Type="http://schemas.openxmlformats.org/officeDocument/2006/relationships/image" Target="../media/image72.png"/><Relationship Id="rId4" Type="http://schemas.openxmlformats.org/officeDocument/2006/relationships/image" Target="../media/image71.png"/></Relationships>
</file>

<file path=ppt/slides/_rels/slide3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550.png"/><Relationship Id="rId1" Type="http://schemas.openxmlformats.org/officeDocument/2006/relationships/slideLayout" Target="../slideLayouts/slideLayout4.xml"/><Relationship Id="rId4" Type="http://schemas.openxmlformats.org/officeDocument/2006/relationships/image" Target="../media/image74.png"/></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75.png"/><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3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url?sa=i&amp;rct=j&amp;q=&amp;esrc=s&amp;source=images&amp;cd=&amp;cad=rja&amp;uact=8&amp;ved=2ahUKEwih1Jb616baAhXj6YMKHY2qC80QjRx6BAgAEAU&amp;url=http://cs231n.github.io/convolutional-networks/&amp;psig=AOvVaw1Ekf8XwCwisqMRcMrU_2dq&amp;ust=1523139757034204" TargetMode="External"/><Relationship Id="rId1" Type="http://schemas.openxmlformats.org/officeDocument/2006/relationships/slideLayout" Target="../slideLayouts/slideLayout4.xml"/><Relationship Id="rId4" Type="http://schemas.openxmlformats.org/officeDocument/2006/relationships/hyperlink" Target="http://cs231n.github.io/convolutional-network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tiff"/><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hyperlink" Target="http://cs231n.github.io/convolutional-networks/#conv"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95E085F-B86F-604C-8343-88B1DB5DD311}"/>
              </a:ext>
            </a:extLst>
          </p:cNvPr>
          <p:cNvSpPr txBox="1">
            <a:spLocks/>
          </p:cNvSpPr>
          <p:nvPr/>
        </p:nvSpPr>
        <p:spPr bwMode="auto">
          <a:xfrm>
            <a:off x="310662" y="2256263"/>
            <a:ext cx="8534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2800" b="1" cap="small" baseline="0">
                <a:solidFill>
                  <a:srgbClr val="003366"/>
                </a:solidFill>
                <a:latin typeface="+mn-lt"/>
                <a:ea typeface="ＭＳ Ｐゴシック" charset="-128"/>
                <a:cs typeface="+mj-cs"/>
              </a:defRPr>
            </a:lvl1pPr>
            <a:lvl2pPr algn="l" rtl="0" eaLnBrk="1" fontAlgn="base" hangingPunct="1">
              <a:spcBef>
                <a:spcPct val="0"/>
              </a:spcBef>
              <a:spcAft>
                <a:spcPct val="0"/>
              </a:spcAft>
              <a:defRPr sz="2198" b="1">
                <a:solidFill>
                  <a:srgbClr val="003366"/>
                </a:solidFill>
                <a:latin typeface="Baskerville Old Face" panose="02020602080505020303" pitchFamily="18" charset="0"/>
                <a:ea typeface="ＭＳ Ｐゴシック" charset="-128"/>
              </a:defRPr>
            </a:lvl2pPr>
            <a:lvl3pPr algn="l" rtl="0" eaLnBrk="1" fontAlgn="base" hangingPunct="1">
              <a:spcBef>
                <a:spcPct val="0"/>
              </a:spcBef>
              <a:spcAft>
                <a:spcPct val="0"/>
              </a:spcAft>
              <a:defRPr sz="2198" b="1">
                <a:solidFill>
                  <a:srgbClr val="003366"/>
                </a:solidFill>
                <a:latin typeface="Baskerville Old Face" panose="02020602080505020303" pitchFamily="18" charset="0"/>
                <a:ea typeface="ＭＳ Ｐゴシック" charset="-128"/>
              </a:defRPr>
            </a:lvl3pPr>
            <a:lvl4pPr algn="l" rtl="0" eaLnBrk="1" fontAlgn="base" hangingPunct="1">
              <a:spcBef>
                <a:spcPct val="0"/>
              </a:spcBef>
              <a:spcAft>
                <a:spcPct val="0"/>
              </a:spcAft>
              <a:defRPr sz="2198" b="1">
                <a:solidFill>
                  <a:srgbClr val="003366"/>
                </a:solidFill>
                <a:latin typeface="Baskerville Old Face" panose="02020602080505020303" pitchFamily="18" charset="0"/>
                <a:ea typeface="ＭＳ Ｐゴシック" charset="-128"/>
              </a:defRPr>
            </a:lvl4pPr>
            <a:lvl5pPr algn="l" rtl="0" eaLnBrk="1" fontAlgn="base" hangingPunct="1">
              <a:spcBef>
                <a:spcPct val="0"/>
              </a:spcBef>
              <a:spcAft>
                <a:spcPct val="0"/>
              </a:spcAft>
              <a:defRPr sz="2198" b="1">
                <a:solidFill>
                  <a:srgbClr val="003366"/>
                </a:solidFill>
                <a:latin typeface="Baskerville Old Face" panose="02020602080505020303" pitchFamily="18" charset="0"/>
                <a:ea typeface="ＭＳ Ｐゴシック" charset="-128"/>
              </a:defRPr>
            </a:lvl5pPr>
            <a:lvl6pPr marL="401836" algn="l" rtl="0" eaLnBrk="1" fontAlgn="base" hangingPunct="1">
              <a:spcBef>
                <a:spcPct val="0"/>
              </a:spcBef>
              <a:spcAft>
                <a:spcPct val="0"/>
              </a:spcAft>
              <a:defRPr sz="2901" b="1">
                <a:solidFill>
                  <a:srgbClr val="800000"/>
                </a:solidFill>
                <a:latin typeface="Book Antiqua" charset="0"/>
              </a:defRPr>
            </a:lvl6pPr>
            <a:lvl7pPr marL="803672" algn="l" rtl="0" eaLnBrk="1" fontAlgn="base" hangingPunct="1">
              <a:spcBef>
                <a:spcPct val="0"/>
              </a:spcBef>
              <a:spcAft>
                <a:spcPct val="0"/>
              </a:spcAft>
              <a:defRPr sz="2901" b="1">
                <a:solidFill>
                  <a:srgbClr val="800000"/>
                </a:solidFill>
                <a:latin typeface="Book Antiqua" charset="0"/>
              </a:defRPr>
            </a:lvl7pPr>
            <a:lvl8pPr marL="1205508" algn="l" rtl="0" eaLnBrk="1" fontAlgn="base" hangingPunct="1">
              <a:spcBef>
                <a:spcPct val="0"/>
              </a:spcBef>
              <a:spcAft>
                <a:spcPct val="0"/>
              </a:spcAft>
              <a:defRPr sz="2901" b="1">
                <a:solidFill>
                  <a:srgbClr val="800000"/>
                </a:solidFill>
                <a:latin typeface="Book Antiqua" charset="0"/>
              </a:defRPr>
            </a:lvl8pPr>
            <a:lvl9pPr marL="1607344" algn="l" rtl="0" eaLnBrk="1" fontAlgn="base" hangingPunct="1">
              <a:spcBef>
                <a:spcPct val="0"/>
              </a:spcBef>
              <a:spcAft>
                <a:spcPct val="0"/>
              </a:spcAft>
              <a:defRPr sz="2901" b="1">
                <a:solidFill>
                  <a:srgbClr val="800000"/>
                </a:solidFill>
                <a:latin typeface="Book Antiqua" charset="0"/>
              </a:defRPr>
            </a:lvl9pPr>
          </a:lstStyle>
          <a:p>
            <a:r>
              <a:rPr lang="en-US" sz="2000" kern="0" dirty="0">
                <a:latin typeface="Gill Sans MT" pitchFamily="34" charset="0"/>
              </a:rPr>
              <a:t>Deep Learning in R:</a:t>
            </a:r>
            <a:br>
              <a:rPr lang="en-US" sz="2000" kern="0" dirty="0">
                <a:latin typeface="Gill Sans MT" pitchFamily="34" charset="0"/>
              </a:rPr>
            </a:br>
            <a:br>
              <a:rPr lang="en-US" sz="1100" kern="0" dirty="0">
                <a:latin typeface="Gill Sans MT" pitchFamily="34" charset="0"/>
              </a:rPr>
            </a:br>
            <a:br>
              <a:rPr lang="en-US" sz="1100" kern="0" dirty="0">
                <a:latin typeface="Gill Sans MT" pitchFamily="34" charset="0"/>
              </a:rPr>
            </a:br>
            <a:r>
              <a:rPr lang="en-US" sz="2000" kern="0" dirty="0">
                <a:latin typeface="Gill Sans MT" pitchFamily="34" charset="0"/>
              </a:rPr>
              <a:t>Convolutional </a:t>
            </a:r>
            <a:br>
              <a:rPr lang="en-US" sz="2000" kern="0" dirty="0">
                <a:latin typeface="Gill Sans MT" pitchFamily="34" charset="0"/>
              </a:rPr>
            </a:br>
            <a:r>
              <a:rPr lang="en-US" sz="2000" kern="0" dirty="0">
                <a:latin typeface="Gill Sans MT" pitchFamily="34" charset="0"/>
              </a:rPr>
              <a:t>Neural Network</a:t>
            </a:r>
          </a:p>
        </p:txBody>
      </p:sp>
    </p:spTree>
    <p:extLst>
      <p:ext uri="{BB962C8B-B14F-4D97-AF65-F5344CB8AC3E}">
        <p14:creationId xmlns:p14="http://schemas.microsoft.com/office/powerpoint/2010/main" val="14725425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DCC345-7BE4-45B9-BA54-C2EFFC0C5689}"/>
              </a:ext>
            </a:extLst>
          </p:cNvPr>
          <p:cNvSpPr>
            <a:spLocks noGrp="1"/>
          </p:cNvSpPr>
          <p:nvPr>
            <p:ph type="title"/>
          </p:nvPr>
        </p:nvSpPr>
        <p:spPr>
          <a:xfrm>
            <a:off x="228600" y="228600"/>
            <a:ext cx="7772400" cy="762000"/>
          </a:xfrm>
        </p:spPr>
        <p:txBody>
          <a:bodyPr/>
          <a:lstStyle/>
          <a:p>
            <a:r>
              <a:rPr lang="en-US"/>
              <a:t>Convolutional layer</a:t>
            </a:r>
          </a:p>
        </p:txBody>
      </p:sp>
      <p:sp>
        <p:nvSpPr>
          <p:cNvPr id="14" name="Slide Number Placeholder 3">
            <a:extLst>
              <a:ext uri="{FF2B5EF4-FFF2-40B4-BE49-F238E27FC236}">
                <a16:creationId xmlns:a16="http://schemas.microsoft.com/office/drawing/2014/main" id="{F142EA19-901B-4116-8596-7247636C7AC6}"/>
              </a:ext>
            </a:extLst>
          </p:cNvPr>
          <p:cNvSpPr>
            <a:spLocks noGrp="1"/>
          </p:cNvSpPr>
          <p:nvPr>
            <p:ph type="sldNum" sz="quarter" idx="10"/>
          </p:nvPr>
        </p:nvSpPr>
        <p:spPr>
          <a:xfrm>
            <a:off x="7162800" y="6572250"/>
            <a:ext cx="2057400" cy="364629"/>
          </a:xfrm>
        </p:spPr>
        <p:txBody>
          <a:bodyPr/>
          <a:lstStyle/>
          <a:p>
            <a:fld id="{153FC57E-8F27-42FF-9E05-894EE3A9CC53}" type="slidenum">
              <a:rPr lang="hi-IN" smtClean="0"/>
              <a:pPr/>
              <a:t>10</a:t>
            </a:fld>
            <a:endParaRPr lang="hi-IN"/>
          </a:p>
        </p:txBody>
      </p:sp>
      <p:sp>
        <p:nvSpPr>
          <p:cNvPr id="9" name="Rectangle 8"/>
          <p:cNvSpPr/>
          <p:nvPr/>
        </p:nvSpPr>
        <p:spPr>
          <a:xfrm>
            <a:off x="381000" y="1219200"/>
            <a:ext cx="8153400" cy="1077218"/>
          </a:xfrm>
          <a:prstGeom prst="rect">
            <a:avLst/>
          </a:prstGeom>
        </p:spPr>
        <p:txBody>
          <a:bodyPr wrap="square">
            <a:spAutoFit/>
          </a:bodyPr>
          <a:lstStyle/>
          <a:p>
            <a:pPr marL="285750" indent="-285750" algn="just">
              <a:buFont typeface="Wingdings" panose="05000000000000000000" pitchFamily="2" charset="2"/>
              <a:buChar char="§"/>
            </a:pPr>
            <a:r>
              <a:rPr lang="en-US" sz="1600"/>
              <a:t>In CNN, we are working with </a:t>
            </a:r>
            <a:r>
              <a:rPr lang="en-US" sz="1600" b="1"/>
              <a:t>multiple filters</a:t>
            </a:r>
            <a:r>
              <a:rPr lang="en-US" sz="1600"/>
              <a:t>. Each filter looks for a specific kind of </a:t>
            </a:r>
            <a:r>
              <a:rPr lang="en-US" sz="1600" b="1"/>
              <a:t>feature/pattern/concept</a:t>
            </a:r>
            <a:r>
              <a:rPr lang="en-US" sz="1600"/>
              <a:t> in the input image. For example, we want our convolution layer to look for 6 different patterns. So, our convolution layer will have 6 number of 5x5x3 filters, each one looks for a specific pattern on the image.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438400"/>
            <a:ext cx="4572000" cy="2191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219200" y="4800600"/>
            <a:ext cx="6705600" cy="461665"/>
          </a:xfrm>
          <a:prstGeom prst="rect">
            <a:avLst/>
          </a:prstGeom>
        </p:spPr>
        <p:txBody>
          <a:bodyPr wrap="square">
            <a:spAutoFit/>
          </a:bodyPr>
          <a:lstStyle/>
          <a:p>
            <a:r>
              <a:rPr lang="en-US" sz="1200"/>
              <a:t>Image from: </a:t>
            </a:r>
            <a:r>
              <a:rPr lang="en-US" sz="1200">
                <a:hlinkClick r:id="rId3"/>
              </a:rPr>
              <a:t>https://legacy.gitbook.com/book/leonardoaraujosantos/artificial-inteligence</a:t>
            </a:r>
            <a:endParaRPr lang="en-US" sz="1200"/>
          </a:p>
          <a:p>
            <a:endParaRPr lang="en-US" sz="1200"/>
          </a:p>
        </p:txBody>
      </p:sp>
      <p:sp>
        <p:nvSpPr>
          <p:cNvPr id="10" name="Rectangle 9"/>
          <p:cNvSpPr/>
          <p:nvPr/>
        </p:nvSpPr>
        <p:spPr>
          <a:xfrm>
            <a:off x="533400" y="5282625"/>
            <a:ext cx="8153400" cy="338554"/>
          </a:xfrm>
          <a:prstGeom prst="rect">
            <a:avLst/>
          </a:prstGeom>
        </p:spPr>
        <p:txBody>
          <a:bodyPr wrap="square">
            <a:spAutoFit/>
          </a:bodyPr>
          <a:lstStyle/>
          <a:p>
            <a:pPr marL="285750" indent="-285750">
              <a:buFont typeface="Wingdings" panose="05000000000000000000" pitchFamily="2" charset="2"/>
              <a:buChar char="§"/>
            </a:pPr>
            <a:r>
              <a:rPr lang="en-US" sz="1600"/>
              <a:t>Stacking these up to make a new image of size 28 * 28 * 6</a:t>
            </a:r>
          </a:p>
        </p:txBody>
      </p:sp>
    </p:spTree>
    <p:extLst>
      <p:ext uri="{BB962C8B-B14F-4D97-AF65-F5344CB8AC3E}">
        <p14:creationId xmlns:p14="http://schemas.microsoft.com/office/powerpoint/2010/main" val="4199412483"/>
      </p:ext>
    </p:extLst>
  </p:cSld>
  <p:clrMapOvr>
    <a:masterClrMapping/>
  </p:clrMapOvr>
  <p:transition advClick="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DCC345-7BE4-45B9-BA54-C2EFFC0C5689}"/>
              </a:ext>
            </a:extLst>
          </p:cNvPr>
          <p:cNvSpPr>
            <a:spLocks noGrp="1"/>
          </p:cNvSpPr>
          <p:nvPr>
            <p:ph type="title"/>
          </p:nvPr>
        </p:nvSpPr>
        <p:spPr>
          <a:xfrm>
            <a:off x="228600" y="228600"/>
            <a:ext cx="7772400" cy="762000"/>
          </a:xfrm>
        </p:spPr>
        <p:txBody>
          <a:bodyPr/>
          <a:lstStyle/>
          <a:p>
            <a:r>
              <a:rPr lang="en-US"/>
              <a:t>Convolutional layer</a:t>
            </a:r>
          </a:p>
        </p:txBody>
      </p:sp>
      <p:sp>
        <p:nvSpPr>
          <p:cNvPr id="14" name="Slide Number Placeholder 3">
            <a:extLst>
              <a:ext uri="{FF2B5EF4-FFF2-40B4-BE49-F238E27FC236}">
                <a16:creationId xmlns:a16="http://schemas.microsoft.com/office/drawing/2014/main" id="{F142EA19-901B-4116-8596-7247636C7AC6}"/>
              </a:ext>
            </a:extLst>
          </p:cNvPr>
          <p:cNvSpPr>
            <a:spLocks noGrp="1"/>
          </p:cNvSpPr>
          <p:nvPr>
            <p:ph type="sldNum" sz="quarter" idx="10"/>
          </p:nvPr>
        </p:nvSpPr>
        <p:spPr>
          <a:xfrm>
            <a:off x="7162800" y="6572250"/>
            <a:ext cx="2057400" cy="364629"/>
          </a:xfrm>
        </p:spPr>
        <p:txBody>
          <a:bodyPr/>
          <a:lstStyle/>
          <a:p>
            <a:fld id="{153FC57E-8F27-42FF-9E05-894EE3A9CC53}" type="slidenum">
              <a:rPr lang="hi-IN" smtClean="0"/>
              <a:pPr/>
              <a:t>11</a:t>
            </a:fld>
            <a:endParaRPr lang="hi-IN"/>
          </a:p>
        </p:txBody>
      </p:sp>
      <p:sp>
        <p:nvSpPr>
          <p:cNvPr id="9" name="Rectangle 8"/>
          <p:cNvSpPr/>
          <p:nvPr/>
        </p:nvSpPr>
        <p:spPr>
          <a:xfrm>
            <a:off x="381000" y="990600"/>
            <a:ext cx="8153400" cy="1077218"/>
          </a:xfrm>
          <a:prstGeom prst="rect">
            <a:avLst/>
          </a:prstGeom>
        </p:spPr>
        <p:txBody>
          <a:bodyPr wrap="square">
            <a:spAutoFit/>
          </a:bodyPr>
          <a:lstStyle/>
          <a:p>
            <a:pPr marL="285750" indent="-285750" algn="just">
              <a:buFont typeface="Wingdings" panose="05000000000000000000" pitchFamily="2" charset="2"/>
              <a:buChar char="§"/>
            </a:pPr>
            <a:r>
              <a:rPr lang="en-US" sz="1600"/>
              <a:t>Convolution itself is a linear kind of operation. There is a need to add at the end of the convolution layer a non-linear layer, called </a:t>
            </a:r>
            <a:r>
              <a:rPr lang="en-US" sz="1600" err="1"/>
              <a:t>ReLU</a:t>
            </a:r>
            <a:r>
              <a:rPr lang="en-US" sz="1600"/>
              <a:t> activation. </a:t>
            </a:r>
            <a:r>
              <a:rPr lang="en-US" sz="1600" err="1"/>
              <a:t>ReLU</a:t>
            </a:r>
            <a:r>
              <a:rPr lang="en-US" sz="1600"/>
              <a:t> is the max function(x,0) with input x matrix from a convolved image. </a:t>
            </a:r>
            <a:r>
              <a:rPr lang="en-US" sz="1600" err="1"/>
              <a:t>ReLU</a:t>
            </a:r>
            <a:r>
              <a:rPr lang="en-US" sz="1600"/>
              <a:t> then sets all negative values in the matrix x to zero and all other values are kept constant. </a:t>
            </a: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373898"/>
            <a:ext cx="1080193"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716153" y="4538246"/>
            <a:ext cx="298480" cy="338554"/>
          </a:xfrm>
          <a:prstGeom prst="rect">
            <a:avLst/>
          </a:prstGeom>
        </p:spPr>
        <p:txBody>
          <a:bodyPr wrap="none">
            <a:spAutoFit/>
          </a:bodyPr>
          <a:lstStyle/>
          <a:p>
            <a:r>
              <a:rPr lang="en-US" sz="1600"/>
              <a:t>3</a:t>
            </a:r>
          </a:p>
        </p:txBody>
      </p:sp>
      <p:sp>
        <p:nvSpPr>
          <p:cNvPr id="15" name="Rectangle 14"/>
          <p:cNvSpPr/>
          <p:nvPr/>
        </p:nvSpPr>
        <p:spPr>
          <a:xfrm>
            <a:off x="1225521" y="4125570"/>
            <a:ext cx="412292" cy="338554"/>
          </a:xfrm>
          <a:prstGeom prst="rect">
            <a:avLst/>
          </a:prstGeom>
        </p:spPr>
        <p:txBody>
          <a:bodyPr wrap="none">
            <a:spAutoFit/>
          </a:bodyPr>
          <a:lstStyle/>
          <a:p>
            <a:r>
              <a:rPr lang="en-US" sz="1600"/>
              <a:t>32</a:t>
            </a:r>
          </a:p>
        </p:txBody>
      </p:sp>
      <p:sp>
        <p:nvSpPr>
          <p:cNvPr id="16" name="Rectangle 15"/>
          <p:cNvSpPr/>
          <p:nvPr/>
        </p:nvSpPr>
        <p:spPr>
          <a:xfrm>
            <a:off x="1568909" y="2983498"/>
            <a:ext cx="412292" cy="338554"/>
          </a:xfrm>
          <a:prstGeom prst="rect">
            <a:avLst/>
          </a:prstGeom>
        </p:spPr>
        <p:txBody>
          <a:bodyPr wrap="none">
            <a:spAutoFit/>
          </a:bodyPr>
          <a:lstStyle/>
          <a:p>
            <a:r>
              <a:rPr lang="en-US" sz="1600"/>
              <a:t>32</a:t>
            </a:r>
          </a:p>
        </p:txBody>
      </p:sp>
      <p:sp>
        <p:nvSpPr>
          <p:cNvPr id="17" name="Rectangle 16"/>
          <p:cNvSpPr/>
          <p:nvPr/>
        </p:nvSpPr>
        <p:spPr>
          <a:xfrm>
            <a:off x="1019720" y="2035344"/>
            <a:ext cx="755335" cy="338554"/>
          </a:xfrm>
          <a:prstGeom prst="rect">
            <a:avLst/>
          </a:prstGeom>
        </p:spPr>
        <p:txBody>
          <a:bodyPr wrap="none">
            <a:spAutoFit/>
          </a:bodyPr>
          <a:lstStyle/>
          <a:p>
            <a:r>
              <a:rPr lang="en-US" sz="1600"/>
              <a:t>Image</a:t>
            </a:r>
          </a:p>
        </p:txBody>
      </p:sp>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8236" y="2305092"/>
            <a:ext cx="766564" cy="2311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363334"/>
            <a:ext cx="1066800" cy="2286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3352800" y="4538246"/>
            <a:ext cx="298480" cy="338554"/>
          </a:xfrm>
          <a:prstGeom prst="rect">
            <a:avLst/>
          </a:prstGeom>
        </p:spPr>
        <p:txBody>
          <a:bodyPr wrap="none">
            <a:spAutoFit/>
          </a:bodyPr>
          <a:lstStyle/>
          <a:p>
            <a:r>
              <a:rPr lang="en-US" sz="1600"/>
              <a:t>7</a:t>
            </a:r>
          </a:p>
        </p:txBody>
      </p:sp>
      <p:sp>
        <p:nvSpPr>
          <p:cNvPr id="20" name="Rectangle 19"/>
          <p:cNvSpPr/>
          <p:nvPr/>
        </p:nvSpPr>
        <p:spPr>
          <a:xfrm>
            <a:off x="3810000" y="4125570"/>
            <a:ext cx="412292" cy="338554"/>
          </a:xfrm>
          <a:prstGeom prst="rect">
            <a:avLst/>
          </a:prstGeom>
        </p:spPr>
        <p:txBody>
          <a:bodyPr wrap="none">
            <a:spAutoFit/>
          </a:bodyPr>
          <a:lstStyle/>
          <a:p>
            <a:r>
              <a:rPr lang="en-US" sz="1600"/>
              <a:t>28</a:t>
            </a:r>
          </a:p>
        </p:txBody>
      </p:sp>
      <p:sp>
        <p:nvSpPr>
          <p:cNvPr id="21" name="Rectangle 20"/>
          <p:cNvSpPr/>
          <p:nvPr/>
        </p:nvSpPr>
        <p:spPr>
          <a:xfrm>
            <a:off x="4038600" y="2983498"/>
            <a:ext cx="412292" cy="338554"/>
          </a:xfrm>
          <a:prstGeom prst="rect">
            <a:avLst/>
          </a:prstGeom>
        </p:spPr>
        <p:txBody>
          <a:bodyPr wrap="none">
            <a:spAutoFit/>
          </a:bodyPr>
          <a:lstStyle/>
          <a:p>
            <a:r>
              <a:rPr lang="en-US" sz="1600"/>
              <a:t>28</a:t>
            </a:r>
          </a:p>
        </p:txBody>
      </p:sp>
      <p:cxnSp>
        <p:nvCxnSpPr>
          <p:cNvPr id="22" name="Straight Arrow Connector 21"/>
          <p:cNvCxnSpPr/>
          <p:nvPr/>
        </p:nvCxnSpPr>
        <p:spPr>
          <a:xfrm>
            <a:off x="1765005" y="3455581"/>
            <a:ext cx="1359195" cy="368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3" name="Rectangle 22"/>
          <p:cNvSpPr/>
          <p:nvPr/>
        </p:nvSpPr>
        <p:spPr>
          <a:xfrm>
            <a:off x="1600200" y="3429000"/>
            <a:ext cx="1903244" cy="523220"/>
          </a:xfrm>
          <a:prstGeom prst="rect">
            <a:avLst/>
          </a:prstGeom>
        </p:spPr>
        <p:txBody>
          <a:bodyPr wrap="square">
            <a:spAutoFit/>
          </a:bodyPr>
          <a:lstStyle/>
          <a:p>
            <a:r>
              <a:rPr lang="en-US" sz="1400"/>
              <a:t>Conv + </a:t>
            </a:r>
            <a:r>
              <a:rPr lang="en-US" sz="1400" err="1"/>
              <a:t>ReLU</a:t>
            </a:r>
            <a:endParaRPr lang="en-US" sz="1400"/>
          </a:p>
          <a:p>
            <a:r>
              <a:rPr lang="en-US" sz="1400"/>
              <a:t>(7 of 5 * 5 * 3 filters) </a:t>
            </a:r>
          </a:p>
        </p:txBody>
      </p:sp>
      <p:sp>
        <p:nvSpPr>
          <p:cNvPr id="24" name="Rectangle 23"/>
          <p:cNvSpPr/>
          <p:nvPr/>
        </p:nvSpPr>
        <p:spPr>
          <a:xfrm>
            <a:off x="5759908" y="4526548"/>
            <a:ext cx="298480" cy="338554"/>
          </a:xfrm>
          <a:prstGeom prst="rect">
            <a:avLst/>
          </a:prstGeom>
        </p:spPr>
        <p:txBody>
          <a:bodyPr wrap="none">
            <a:spAutoFit/>
          </a:bodyPr>
          <a:lstStyle/>
          <a:p>
            <a:r>
              <a:rPr lang="en-US" sz="1600"/>
              <a:t>8</a:t>
            </a:r>
          </a:p>
        </p:txBody>
      </p:sp>
      <p:sp>
        <p:nvSpPr>
          <p:cNvPr id="25" name="Rectangle 24"/>
          <p:cNvSpPr/>
          <p:nvPr/>
        </p:nvSpPr>
        <p:spPr>
          <a:xfrm>
            <a:off x="6217108" y="4113872"/>
            <a:ext cx="412292" cy="338554"/>
          </a:xfrm>
          <a:prstGeom prst="rect">
            <a:avLst/>
          </a:prstGeom>
        </p:spPr>
        <p:txBody>
          <a:bodyPr wrap="none">
            <a:spAutoFit/>
          </a:bodyPr>
          <a:lstStyle/>
          <a:p>
            <a:r>
              <a:rPr lang="en-US" sz="1600"/>
              <a:t>24</a:t>
            </a:r>
          </a:p>
        </p:txBody>
      </p:sp>
      <p:sp>
        <p:nvSpPr>
          <p:cNvPr id="26" name="Rectangle 25"/>
          <p:cNvSpPr/>
          <p:nvPr/>
        </p:nvSpPr>
        <p:spPr>
          <a:xfrm>
            <a:off x="6445708" y="2971800"/>
            <a:ext cx="412292" cy="338554"/>
          </a:xfrm>
          <a:prstGeom prst="rect">
            <a:avLst/>
          </a:prstGeom>
        </p:spPr>
        <p:txBody>
          <a:bodyPr wrap="none">
            <a:spAutoFit/>
          </a:bodyPr>
          <a:lstStyle/>
          <a:p>
            <a:r>
              <a:rPr lang="en-US" sz="1600"/>
              <a:t>24</a:t>
            </a:r>
          </a:p>
        </p:txBody>
      </p:sp>
      <p:cxnSp>
        <p:nvCxnSpPr>
          <p:cNvPr id="27" name="Straight Arrow Connector 26"/>
          <p:cNvCxnSpPr/>
          <p:nvPr/>
        </p:nvCxnSpPr>
        <p:spPr>
          <a:xfrm>
            <a:off x="4205161" y="3465761"/>
            <a:ext cx="1359195" cy="368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8" name="Rectangle 27"/>
          <p:cNvSpPr/>
          <p:nvPr/>
        </p:nvSpPr>
        <p:spPr>
          <a:xfrm>
            <a:off x="3962400" y="3439180"/>
            <a:ext cx="1903244" cy="523220"/>
          </a:xfrm>
          <a:prstGeom prst="rect">
            <a:avLst/>
          </a:prstGeom>
        </p:spPr>
        <p:txBody>
          <a:bodyPr wrap="square">
            <a:spAutoFit/>
          </a:bodyPr>
          <a:lstStyle/>
          <a:p>
            <a:r>
              <a:rPr lang="en-US" sz="1400"/>
              <a:t>Conv + </a:t>
            </a:r>
            <a:r>
              <a:rPr lang="en-US" sz="1400" err="1"/>
              <a:t>ReLU</a:t>
            </a:r>
            <a:endParaRPr lang="en-US" sz="1400"/>
          </a:p>
          <a:p>
            <a:r>
              <a:rPr lang="en-US" sz="1400"/>
              <a:t>(8 of 5 * 5 * </a:t>
            </a:r>
            <a:r>
              <a:rPr lang="en-US" sz="1400" b="1"/>
              <a:t>?</a:t>
            </a:r>
            <a:r>
              <a:rPr lang="en-US" sz="1400"/>
              <a:t> filters) </a:t>
            </a:r>
          </a:p>
        </p:txBody>
      </p:sp>
      <p:cxnSp>
        <p:nvCxnSpPr>
          <p:cNvPr id="29" name="Straight Arrow Connector 28"/>
          <p:cNvCxnSpPr/>
          <p:nvPr/>
        </p:nvCxnSpPr>
        <p:spPr>
          <a:xfrm>
            <a:off x="6721517" y="3455581"/>
            <a:ext cx="1359195" cy="368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0" name="Rectangle 29"/>
          <p:cNvSpPr/>
          <p:nvPr/>
        </p:nvSpPr>
        <p:spPr>
          <a:xfrm>
            <a:off x="6478756" y="3429000"/>
            <a:ext cx="1903244" cy="523220"/>
          </a:xfrm>
          <a:prstGeom prst="rect">
            <a:avLst/>
          </a:prstGeom>
        </p:spPr>
        <p:txBody>
          <a:bodyPr wrap="square">
            <a:spAutoFit/>
          </a:bodyPr>
          <a:lstStyle/>
          <a:p>
            <a:r>
              <a:rPr lang="en-US" sz="1400"/>
              <a:t>Conv + </a:t>
            </a:r>
            <a:r>
              <a:rPr lang="en-US" sz="1400" err="1"/>
              <a:t>ReLU</a:t>
            </a:r>
            <a:endParaRPr lang="en-US" sz="1400"/>
          </a:p>
          <a:p>
            <a:endParaRPr lang="en-US" sz="1400"/>
          </a:p>
        </p:txBody>
      </p:sp>
      <p:cxnSp>
        <p:nvCxnSpPr>
          <p:cNvPr id="31" name="Straight Connector 30"/>
          <p:cNvCxnSpPr/>
          <p:nvPr/>
        </p:nvCxnSpPr>
        <p:spPr>
          <a:xfrm>
            <a:off x="8229600" y="3429000"/>
            <a:ext cx="533400" cy="0"/>
          </a:xfrm>
          <a:prstGeom prst="line">
            <a:avLst/>
          </a:prstGeom>
          <a:ln>
            <a:prstDash val="sysDash"/>
          </a:ln>
        </p:spPr>
        <p:style>
          <a:lnRef idx="2">
            <a:schemeClr val="dk1"/>
          </a:lnRef>
          <a:fillRef idx="0">
            <a:schemeClr val="dk1"/>
          </a:fillRef>
          <a:effectRef idx="1">
            <a:schemeClr val="dk1"/>
          </a:effectRef>
          <a:fontRef idx="minor">
            <a:schemeClr val="tx1"/>
          </a:fontRef>
        </p:style>
      </p:cxnSp>
      <p:pic>
        <p:nvPicPr>
          <p:cNvPr id="1028" name="Picture 4" descr="Image result for relu activation">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0234" y="4638241"/>
            <a:ext cx="1618000" cy="1406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263911"/>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DCC345-7BE4-45B9-BA54-C2EFFC0C5689}"/>
              </a:ext>
            </a:extLst>
          </p:cNvPr>
          <p:cNvSpPr>
            <a:spLocks noGrp="1"/>
          </p:cNvSpPr>
          <p:nvPr>
            <p:ph type="title"/>
          </p:nvPr>
        </p:nvSpPr>
        <p:spPr>
          <a:xfrm>
            <a:off x="228600" y="228600"/>
            <a:ext cx="8763000" cy="762000"/>
          </a:xfrm>
        </p:spPr>
        <p:txBody>
          <a:bodyPr/>
          <a:lstStyle/>
          <a:p>
            <a:r>
              <a:rPr lang="en-US"/>
              <a:t>Convolutional Neural Networks: </a:t>
            </a:r>
            <a:r>
              <a:rPr lang="en-US" b="0"/>
              <a:t>A Closer look  </a:t>
            </a:r>
          </a:p>
        </p:txBody>
      </p:sp>
      <p:sp>
        <p:nvSpPr>
          <p:cNvPr id="14" name="Slide Number Placeholder 3">
            <a:extLst>
              <a:ext uri="{FF2B5EF4-FFF2-40B4-BE49-F238E27FC236}">
                <a16:creationId xmlns:a16="http://schemas.microsoft.com/office/drawing/2014/main" id="{F142EA19-901B-4116-8596-7247636C7AC6}"/>
              </a:ext>
            </a:extLst>
          </p:cNvPr>
          <p:cNvSpPr>
            <a:spLocks noGrp="1"/>
          </p:cNvSpPr>
          <p:nvPr>
            <p:ph type="sldNum" sz="quarter" idx="10"/>
          </p:nvPr>
        </p:nvSpPr>
        <p:spPr>
          <a:xfrm>
            <a:off x="7162800" y="6572250"/>
            <a:ext cx="2057400" cy="364629"/>
          </a:xfrm>
        </p:spPr>
        <p:txBody>
          <a:bodyPr/>
          <a:lstStyle/>
          <a:p>
            <a:fld id="{153FC57E-8F27-42FF-9E05-894EE3A9CC53}" type="slidenum">
              <a:rPr lang="hi-IN" smtClean="0"/>
              <a:pPr/>
              <a:t>12</a:t>
            </a:fld>
            <a:endParaRPr lang="hi-IN"/>
          </a:p>
        </p:txBody>
      </p:sp>
      <p:sp>
        <p:nvSpPr>
          <p:cNvPr id="3" name="Rectangle 2"/>
          <p:cNvSpPr/>
          <p:nvPr/>
        </p:nvSpPr>
        <p:spPr>
          <a:xfrm>
            <a:off x="457200" y="1295400"/>
            <a:ext cx="2056973" cy="923330"/>
          </a:xfrm>
          <a:prstGeom prst="rect">
            <a:avLst/>
          </a:prstGeom>
        </p:spPr>
        <p:txBody>
          <a:bodyPr wrap="none">
            <a:spAutoFit/>
          </a:bodyPr>
          <a:lstStyle/>
          <a:p>
            <a:r>
              <a:rPr lang="en-US"/>
              <a:t>Input image: 7 *  7</a:t>
            </a:r>
          </a:p>
          <a:p>
            <a:r>
              <a:rPr lang="en-US"/>
              <a:t>Filter size: 3 * 3</a:t>
            </a:r>
          </a:p>
          <a:p>
            <a:r>
              <a:rPr lang="en-US"/>
              <a:t>Stride: 1</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4675" y="1990725"/>
            <a:ext cx="2914650" cy="296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022590"/>
            <a:ext cx="2876550"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4675" y="2013064"/>
            <a:ext cx="2886075"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022588"/>
            <a:ext cx="2886075"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9912" y="2003537"/>
            <a:ext cx="2914650"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8963" y="2013064"/>
            <a:ext cx="2905125"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457200" y="3227427"/>
            <a:ext cx="1479892" cy="369332"/>
          </a:xfrm>
          <a:prstGeom prst="rect">
            <a:avLst/>
          </a:prstGeom>
        </p:spPr>
        <p:txBody>
          <a:bodyPr wrap="none">
            <a:spAutoFit/>
          </a:bodyPr>
          <a:lstStyle/>
          <a:p>
            <a:r>
              <a:rPr lang="en-US"/>
              <a:t>Output: 5 * 5</a:t>
            </a:r>
          </a:p>
        </p:txBody>
      </p:sp>
    </p:spTree>
    <p:extLst>
      <p:ext uri="{BB962C8B-B14F-4D97-AF65-F5344CB8AC3E}">
        <p14:creationId xmlns:p14="http://schemas.microsoft.com/office/powerpoint/2010/main" val="133255250"/>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DCC345-7BE4-45B9-BA54-C2EFFC0C5689}"/>
              </a:ext>
            </a:extLst>
          </p:cNvPr>
          <p:cNvSpPr>
            <a:spLocks noGrp="1"/>
          </p:cNvSpPr>
          <p:nvPr>
            <p:ph type="title"/>
          </p:nvPr>
        </p:nvSpPr>
        <p:spPr>
          <a:xfrm>
            <a:off x="228600" y="228600"/>
            <a:ext cx="8763000" cy="762000"/>
          </a:xfrm>
        </p:spPr>
        <p:txBody>
          <a:bodyPr/>
          <a:lstStyle/>
          <a:p>
            <a:r>
              <a:rPr lang="en-US"/>
              <a:t>Convolutional Neural Networks: </a:t>
            </a:r>
            <a:r>
              <a:rPr lang="en-US" b="0"/>
              <a:t>A Closer look  </a:t>
            </a:r>
          </a:p>
        </p:txBody>
      </p:sp>
      <p:sp>
        <p:nvSpPr>
          <p:cNvPr id="14" name="Slide Number Placeholder 3">
            <a:extLst>
              <a:ext uri="{FF2B5EF4-FFF2-40B4-BE49-F238E27FC236}">
                <a16:creationId xmlns:a16="http://schemas.microsoft.com/office/drawing/2014/main" id="{F142EA19-901B-4116-8596-7247636C7AC6}"/>
              </a:ext>
            </a:extLst>
          </p:cNvPr>
          <p:cNvSpPr>
            <a:spLocks noGrp="1"/>
          </p:cNvSpPr>
          <p:nvPr>
            <p:ph type="sldNum" sz="quarter" idx="10"/>
          </p:nvPr>
        </p:nvSpPr>
        <p:spPr>
          <a:xfrm>
            <a:off x="7162800" y="6572250"/>
            <a:ext cx="2057400" cy="364629"/>
          </a:xfrm>
        </p:spPr>
        <p:txBody>
          <a:bodyPr/>
          <a:lstStyle/>
          <a:p>
            <a:fld id="{153FC57E-8F27-42FF-9E05-894EE3A9CC53}" type="slidenum">
              <a:rPr lang="hi-IN" smtClean="0"/>
              <a:pPr/>
              <a:t>13</a:t>
            </a:fld>
            <a:endParaRPr lang="hi-IN"/>
          </a:p>
        </p:txBody>
      </p:sp>
      <p:sp>
        <p:nvSpPr>
          <p:cNvPr id="6" name="Rectangle 5"/>
          <p:cNvSpPr/>
          <p:nvPr/>
        </p:nvSpPr>
        <p:spPr>
          <a:xfrm>
            <a:off x="457200" y="1295400"/>
            <a:ext cx="2056973" cy="923330"/>
          </a:xfrm>
          <a:prstGeom prst="rect">
            <a:avLst/>
          </a:prstGeom>
        </p:spPr>
        <p:txBody>
          <a:bodyPr wrap="none">
            <a:spAutoFit/>
          </a:bodyPr>
          <a:lstStyle/>
          <a:p>
            <a:r>
              <a:rPr lang="en-US"/>
              <a:t>Input image: 7 *  7</a:t>
            </a:r>
          </a:p>
          <a:p>
            <a:r>
              <a:rPr lang="en-US"/>
              <a:t>Filter size: 3 * 3</a:t>
            </a:r>
          </a:p>
          <a:p>
            <a:r>
              <a:rPr lang="en-US"/>
              <a:t>Stride: 2</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8488" y="1995488"/>
            <a:ext cx="2867025"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8488" y="2000250"/>
            <a:ext cx="286702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3725" y="2000250"/>
            <a:ext cx="287655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2775" y="2000250"/>
            <a:ext cx="283845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457200" y="3055512"/>
            <a:ext cx="1479892" cy="369332"/>
          </a:xfrm>
          <a:prstGeom prst="rect">
            <a:avLst/>
          </a:prstGeom>
        </p:spPr>
        <p:txBody>
          <a:bodyPr wrap="none">
            <a:spAutoFit/>
          </a:bodyPr>
          <a:lstStyle/>
          <a:p>
            <a:r>
              <a:rPr lang="en-US"/>
              <a:t>Output: 3 * 3</a:t>
            </a:r>
          </a:p>
        </p:txBody>
      </p:sp>
    </p:spTree>
    <p:extLst>
      <p:ext uri="{BB962C8B-B14F-4D97-AF65-F5344CB8AC3E}">
        <p14:creationId xmlns:p14="http://schemas.microsoft.com/office/powerpoint/2010/main" val="3303280819"/>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DCC345-7BE4-45B9-BA54-C2EFFC0C5689}"/>
              </a:ext>
            </a:extLst>
          </p:cNvPr>
          <p:cNvSpPr>
            <a:spLocks noGrp="1"/>
          </p:cNvSpPr>
          <p:nvPr>
            <p:ph type="title"/>
          </p:nvPr>
        </p:nvSpPr>
        <p:spPr>
          <a:xfrm>
            <a:off x="228600" y="228600"/>
            <a:ext cx="8763000" cy="762000"/>
          </a:xfrm>
        </p:spPr>
        <p:txBody>
          <a:bodyPr/>
          <a:lstStyle/>
          <a:p>
            <a:r>
              <a:rPr lang="en-US"/>
              <a:t>Convolutional Neural Networks: </a:t>
            </a:r>
            <a:r>
              <a:rPr lang="en-US" b="0"/>
              <a:t>A Closer look  </a:t>
            </a:r>
          </a:p>
        </p:txBody>
      </p:sp>
      <p:sp>
        <p:nvSpPr>
          <p:cNvPr id="14" name="Slide Number Placeholder 3">
            <a:extLst>
              <a:ext uri="{FF2B5EF4-FFF2-40B4-BE49-F238E27FC236}">
                <a16:creationId xmlns:a16="http://schemas.microsoft.com/office/drawing/2014/main" id="{F142EA19-901B-4116-8596-7247636C7AC6}"/>
              </a:ext>
            </a:extLst>
          </p:cNvPr>
          <p:cNvSpPr>
            <a:spLocks noGrp="1"/>
          </p:cNvSpPr>
          <p:nvPr>
            <p:ph type="sldNum" sz="quarter" idx="10"/>
          </p:nvPr>
        </p:nvSpPr>
        <p:spPr>
          <a:xfrm>
            <a:off x="7162800" y="6572250"/>
            <a:ext cx="2057400" cy="364629"/>
          </a:xfrm>
        </p:spPr>
        <p:txBody>
          <a:bodyPr/>
          <a:lstStyle/>
          <a:p>
            <a:fld id="{153FC57E-8F27-42FF-9E05-894EE3A9CC53}" type="slidenum">
              <a:rPr lang="hi-IN" smtClean="0"/>
              <a:pPr/>
              <a:t>14</a:t>
            </a:fld>
            <a:endParaRPr lang="hi-IN"/>
          </a:p>
        </p:txBody>
      </p:sp>
      <p:sp>
        <p:nvSpPr>
          <p:cNvPr id="6" name="Rectangle 5"/>
          <p:cNvSpPr/>
          <p:nvPr/>
        </p:nvSpPr>
        <p:spPr>
          <a:xfrm>
            <a:off x="457200" y="1295400"/>
            <a:ext cx="2056973" cy="923330"/>
          </a:xfrm>
          <a:prstGeom prst="rect">
            <a:avLst/>
          </a:prstGeom>
        </p:spPr>
        <p:txBody>
          <a:bodyPr wrap="none">
            <a:spAutoFit/>
          </a:bodyPr>
          <a:lstStyle/>
          <a:p>
            <a:r>
              <a:rPr lang="en-US"/>
              <a:t>Input image: 7 *  7</a:t>
            </a:r>
          </a:p>
          <a:p>
            <a:r>
              <a:rPr lang="en-US"/>
              <a:t>Filter size: 3 * 3</a:t>
            </a:r>
          </a:p>
          <a:p>
            <a:r>
              <a:rPr lang="en-US"/>
              <a:t>Stride: 3</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8488" y="1995488"/>
            <a:ext cx="2867025"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3725" y="2032148"/>
            <a:ext cx="287655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Image result for oops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9768" y="2218729"/>
            <a:ext cx="2143125" cy="214312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a:off x="4419600" y="1905000"/>
            <a:ext cx="1143000" cy="0"/>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3255876"/>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DCC345-7BE4-45B9-BA54-C2EFFC0C5689}"/>
              </a:ext>
            </a:extLst>
          </p:cNvPr>
          <p:cNvSpPr>
            <a:spLocks noGrp="1"/>
          </p:cNvSpPr>
          <p:nvPr>
            <p:ph type="title"/>
          </p:nvPr>
        </p:nvSpPr>
        <p:spPr>
          <a:xfrm>
            <a:off x="228600" y="228600"/>
            <a:ext cx="8763000" cy="762000"/>
          </a:xfrm>
        </p:spPr>
        <p:txBody>
          <a:bodyPr/>
          <a:lstStyle/>
          <a:p>
            <a:r>
              <a:rPr lang="en-US"/>
              <a:t>Convolutional Neural Networks: </a:t>
            </a:r>
            <a:r>
              <a:rPr lang="en-US" b="0"/>
              <a:t>A Closer look  </a:t>
            </a:r>
          </a:p>
        </p:txBody>
      </p:sp>
      <p:sp>
        <p:nvSpPr>
          <p:cNvPr id="14" name="Slide Number Placeholder 3">
            <a:extLst>
              <a:ext uri="{FF2B5EF4-FFF2-40B4-BE49-F238E27FC236}">
                <a16:creationId xmlns:a16="http://schemas.microsoft.com/office/drawing/2014/main" id="{F142EA19-901B-4116-8596-7247636C7AC6}"/>
              </a:ext>
            </a:extLst>
          </p:cNvPr>
          <p:cNvSpPr>
            <a:spLocks noGrp="1"/>
          </p:cNvSpPr>
          <p:nvPr>
            <p:ph type="sldNum" sz="quarter" idx="10"/>
          </p:nvPr>
        </p:nvSpPr>
        <p:spPr>
          <a:xfrm>
            <a:off x="7162800" y="6572250"/>
            <a:ext cx="2057400" cy="364629"/>
          </a:xfrm>
        </p:spPr>
        <p:txBody>
          <a:bodyPr/>
          <a:lstStyle/>
          <a:p>
            <a:fld id="{153FC57E-8F27-42FF-9E05-894EE3A9CC53}" type="slidenum">
              <a:rPr lang="hi-IN" smtClean="0"/>
              <a:pPr/>
              <a:t>15</a:t>
            </a:fld>
            <a:endParaRPr lang="hi-IN"/>
          </a:p>
        </p:txBody>
      </p:sp>
      <p:sp>
        <p:nvSpPr>
          <p:cNvPr id="6" name="Rectangle 5"/>
          <p:cNvSpPr/>
          <p:nvPr/>
        </p:nvSpPr>
        <p:spPr>
          <a:xfrm>
            <a:off x="457200" y="1295400"/>
            <a:ext cx="3557384" cy="369332"/>
          </a:xfrm>
          <a:prstGeom prst="rect">
            <a:avLst/>
          </a:prstGeom>
        </p:spPr>
        <p:txBody>
          <a:bodyPr wrap="none">
            <a:spAutoFit/>
          </a:bodyPr>
          <a:lstStyle/>
          <a:p>
            <a:r>
              <a:rPr lang="en-US"/>
              <a:t>Output Size = (N – F) / Stride + 1</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799" y="2362200"/>
            <a:ext cx="2411596" cy="2485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138055" y="2616875"/>
            <a:ext cx="5314275" cy="2031325"/>
          </a:xfrm>
          <a:prstGeom prst="rect">
            <a:avLst/>
          </a:prstGeom>
        </p:spPr>
        <p:txBody>
          <a:bodyPr wrap="none">
            <a:spAutoFit/>
          </a:bodyPr>
          <a:lstStyle/>
          <a:p>
            <a:r>
              <a:rPr lang="en-US"/>
              <a:t>N = 7     F = 3</a:t>
            </a:r>
          </a:p>
          <a:p>
            <a:endParaRPr lang="en-US"/>
          </a:p>
          <a:p>
            <a:r>
              <a:rPr lang="en-US"/>
              <a:t>Stride = 1       Output Size = (7 – 3) / 1 +1 = 5</a:t>
            </a:r>
          </a:p>
          <a:p>
            <a:endParaRPr lang="en-US"/>
          </a:p>
          <a:p>
            <a:r>
              <a:rPr lang="en-US"/>
              <a:t>Stride = 2       Output Size = (7 – 3) / 2 + 1 = 3</a:t>
            </a:r>
          </a:p>
          <a:p>
            <a:endParaRPr lang="en-US"/>
          </a:p>
          <a:p>
            <a:r>
              <a:rPr lang="en-US"/>
              <a:t>Stride = 3        Output Size = (7 – 3) / 3 +1 = 2.33 </a:t>
            </a:r>
          </a:p>
        </p:txBody>
      </p:sp>
      <p:sp>
        <p:nvSpPr>
          <p:cNvPr id="9" name="Multiply 8"/>
          <p:cNvSpPr/>
          <p:nvPr/>
        </p:nvSpPr>
        <p:spPr>
          <a:xfrm>
            <a:off x="8167255" y="4143563"/>
            <a:ext cx="671945" cy="633845"/>
          </a:xfrm>
          <a:prstGeom prst="mathMultiply">
            <a:avLst/>
          </a:prstGeom>
          <a:solidFill>
            <a:srgbClr val="C00000"/>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86154" y="4822631"/>
            <a:ext cx="7643446" cy="523220"/>
          </a:xfrm>
          <a:prstGeom prst="rect">
            <a:avLst/>
          </a:prstGeom>
        </p:spPr>
        <p:txBody>
          <a:bodyPr wrap="square">
            <a:spAutoFit/>
          </a:bodyPr>
          <a:lstStyle/>
          <a:p>
            <a:r>
              <a:rPr lang="en-US" sz="1400"/>
              <a:t>Image from: </a:t>
            </a:r>
            <a:r>
              <a:rPr lang="en-US" sz="1400">
                <a:hlinkClick r:id="rId3"/>
              </a:rPr>
              <a:t>http://cs231n.github.io/convolutional-networks/</a:t>
            </a:r>
            <a:endParaRPr lang="en-US" sz="1400"/>
          </a:p>
          <a:p>
            <a:endParaRPr lang="en-US" sz="1400"/>
          </a:p>
        </p:txBody>
      </p:sp>
    </p:spTree>
    <p:extLst>
      <p:ext uri="{BB962C8B-B14F-4D97-AF65-F5344CB8AC3E}">
        <p14:creationId xmlns:p14="http://schemas.microsoft.com/office/powerpoint/2010/main" val="1569014324"/>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DCC345-7BE4-45B9-BA54-C2EFFC0C5689}"/>
              </a:ext>
            </a:extLst>
          </p:cNvPr>
          <p:cNvSpPr>
            <a:spLocks noGrp="1"/>
          </p:cNvSpPr>
          <p:nvPr>
            <p:ph type="title"/>
          </p:nvPr>
        </p:nvSpPr>
        <p:spPr>
          <a:xfrm>
            <a:off x="228600" y="228600"/>
            <a:ext cx="7772400" cy="762000"/>
          </a:xfrm>
        </p:spPr>
        <p:txBody>
          <a:bodyPr/>
          <a:lstStyle/>
          <a:p>
            <a:r>
              <a:rPr lang="en-US"/>
              <a:t>Convolutional Neural Networks  </a:t>
            </a:r>
          </a:p>
        </p:txBody>
      </p:sp>
      <p:sp>
        <p:nvSpPr>
          <p:cNvPr id="14" name="Slide Number Placeholder 3">
            <a:extLst>
              <a:ext uri="{FF2B5EF4-FFF2-40B4-BE49-F238E27FC236}">
                <a16:creationId xmlns:a16="http://schemas.microsoft.com/office/drawing/2014/main" id="{F142EA19-901B-4116-8596-7247636C7AC6}"/>
              </a:ext>
            </a:extLst>
          </p:cNvPr>
          <p:cNvSpPr>
            <a:spLocks noGrp="1"/>
          </p:cNvSpPr>
          <p:nvPr>
            <p:ph type="sldNum" sz="quarter" idx="10"/>
          </p:nvPr>
        </p:nvSpPr>
        <p:spPr>
          <a:xfrm>
            <a:off x="7162800" y="6572250"/>
            <a:ext cx="2057400" cy="364629"/>
          </a:xfrm>
        </p:spPr>
        <p:txBody>
          <a:bodyPr/>
          <a:lstStyle/>
          <a:p>
            <a:fld id="{153FC57E-8F27-42FF-9E05-894EE3A9CC53}" type="slidenum">
              <a:rPr lang="hi-IN" smtClean="0"/>
              <a:pPr/>
              <a:t>16</a:t>
            </a:fld>
            <a:endParaRPr lang="hi-IN"/>
          </a:p>
        </p:txBody>
      </p:sp>
      <p:sp>
        <p:nvSpPr>
          <p:cNvPr id="9" name="Rectangle 8"/>
          <p:cNvSpPr/>
          <p:nvPr/>
        </p:nvSpPr>
        <p:spPr>
          <a:xfrm>
            <a:off x="381000" y="1219200"/>
            <a:ext cx="8153400" cy="584775"/>
          </a:xfrm>
          <a:prstGeom prst="rect">
            <a:avLst/>
          </a:prstGeom>
        </p:spPr>
        <p:txBody>
          <a:bodyPr wrap="square">
            <a:spAutoFit/>
          </a:bodyPr>
          <a:lstStyle/>
          <a:p>
            <a:pPr marL="285750" indent="-285750" algn="just">
              <a:buFont typeface="Wingdings" panose="05000000000000000000" pitchFamily="2" charset="2"/>
              <a:buChar char="§"/>
            </a:pPr>
            <a:r>
              <a:rPr lang="en-US" sz="1600"/>
              <a:t>We are condensing the data spatially! Too fast! What does that mean? </a:t>
            </a:r>
          </a:p>
          <a:p>
            <a:pPr marL="285750" indent="-285750" algn="just">
              <a:buFont typeface="Wingdings" panose="05000000000000000000" pitchFamily="2" charset="2"/>
              <a:buChar char="§"/>
            </a:pPr>
            <a:endParaRPr lang="en-US" sz="1600"/>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373898"/>
            <a:ext cx="1080193"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716153" y="4538246"/>
            <a:ext cx="298480" cy="338554"/>
          </a:xfrm>
          <a:prstGeom prst="rect">
            <a:avLst/>
          </a:prstGeom>
        </p:spPr>
        <p:txBody>
          <a:bodyPr wrap="none">
            <a:spAutoFit/>
          </a:bodyPr>
          <a:lstStyle/>
          <a:p>
            <a:r>
              <a:rPr lang="en-US" sz="1600"/>
              <a:t>3</a:t>
            </a:r>
          </a:p>
        </p:txBody>
      </p:sp>
      <p:sp>
        <p:nvSpPr>
          <p:cNvPr id="15" name="Rectangle 14"/>
          <p:cNvSpPr/>
          <p:nvPr/>
        </p:nvSpPr>
        <p:spPr>
          <a:xfrm>
            <a:off x="1225521" y="4125570"/>
            <a:ext cx="412292" cy="338554"/>
          </a:xfrm>
          <a:prstGeom prst="rect">
            <a:avLst/>
          </a:prstGeom>
        </p:spPr>
        <p:txBody>
          <a:bodyPr wrap="none">
            <a:spAutoFit/>
          </a:bodyPr>
          <a:lstStyle/>
          <a:p>
            <a:r>
              <a:rPr lang="en-US" sz="1600"/>
              <a:t>32</a:t>
            </a:r>
          </a:p>
        </p:txBody>
      </p:sp>
      <p:sp>
        <p:nvSpPr>
          <p:cNvPr id="16" name="Rectangle 15"/>
          <p:cNvSpPr/>
          <p:nvPr/>
        </p:nvSpPr>
        <p:spPr>
          <a:xfrm>
            <a:off x="1568909" y="2983498"/>
            <a:ext cx="412292" cy="338554"/>
          </a:xfrm>
          <a:prstGeom prst="rect">
            <a:avLst/>
          </a:prstGeom>
        </p:spPr>
        <p:txBody>
          <a:bodyPr wrap="none">
            <a:spAutoFit/>
          </a:bodyPr>
          <a:lstStyle/>
          <a:p>
            <a:r>
              <a:rPr lang="en-US" sz="1600"/>
              <a:t>32</a:t>
            </a:r>
          </a:p>
        </p:txBody>
      </p:sp>
      <p:sp>
        <p:nvSpPr>
          <p:cNvPr id="17" name="Rectangle 16"/>
          <p:cNvSpPr/>
          <p:nvPr/>
        </p:nvSpPr>
        <p:spPr>
          <a:xfrm>
            <a:off x="1019720" y="2035344"/>
            <a:ext cx="755335" cy="338554"/>
          </a:xfrm>
          <a:prstGeom prst="rect">
            <a:avLst/>
          </a:prstGeom>
        </p:spPr>
        <p:txBody>
          <a:bodyPr wrap="none">
            <a:spAutoFit/>
          </a:bodyPr>
          <a:lstStyle/>
          <a:p>
            <a:r>
              <a:rPr lang="en-US" sz="1600"/>
              <a:t>Image</a:t>
            </a:r>
          </a:p>
        </p:txBody>
      </p:sp>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8236" y="2305092"/>
            <a:ext cx="766564" cy="2311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363334"/>
            <a:ext cx="1066800" cy="2286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3352800" y="4538246"/>
            <a:ext cx="298480" cy="338554"/>
          </a:xfrm>
          <a:prstGeom prst="rect">
            <a:avLst/>
          </a:prstGeom>
        </p:spPr>
        <p:txBody>
          <a:bodyPr wrap="none">
            <a:spAutoFit/>
          </a:bodyPr>
          <a:lstStyle/>
          <a:p>
            <a:r>
              <a:rPr lang="en-US" sz="1600"/>
              <a:t>7</a:t>
            </a:r>
          </a:p>
        </p:txBody>
      </p:sp>
      <p:sp>
        <p:nvSpPr>
          <p:cNvPr id="20" name="Rectangle 19"/>
          <p:cNvSpPr/>
          <p:nvPr/>
        </p:nvSpPr>
        <p:spPr>
          <a:xfrm>
            <a:off x="3810000" y="4125570"/>
            <a:ext cx="412292" cy="338554"/>
          </a:xfrm>
          <a:prstGeom prst="rect">
            <a:avLst/>
          </a:prstGeom>
        </p:spPr>
        <p:txBody>
          <a:bodyPr wrap="none">
            <a:spAutoFit/>
          </a:bodyPr>
          <a:lstStyle/>
          <a:p>
            <a:r>
              <a:rPr lang="en-US" sz="1600"/>
              <a:t>28</a:t>
            </a:r>
          </a:p>
        </p:txBody>
      </p:sp>
      <p:sp>
        <p:nvSpPr>
          <p:cNvPr id="21" name="Rectangle 20"/>
          <p:cNvSpPr/>
          <p:nvPr/>
        </p:nvSpPr>
        <p:spPr>
          <a:xfrm>
            <a:off x="4038600" y="2983498"/>
            <a:ext cx="412292" cy="338554"/>
          </a:xfrm>
          <a:prstGeom prst="rect">
            <a:avLst/>
          </a:prstGeom>
        </p:spPr>
        <p:txBody>
          <a:bodyPr wrap="none">
            <a:spAutoFit/>
          </a:bodyPr>
          <a:lstStyle/>
          <a:p>
            <a:r>
              <a:rPr lang="en-US" sz="1600"/>
              <a:t>28</a:t>
            </a:r>
          </a:p>
        </p:txBody>
      </p:sp>
      <p:cxnSp>
        <p:nvCxnSpPr>
          <p:cNvPr id="22" name="Straight Arrow Connector 21"/>
          <p:cNvCxnSpPr/>
          <p:nvPr/>
        </p:nvCxnSpPr>
        <p:spPr>
          <a:xfrm>
            <a:off x="1765005" y="3455581"/>
            <a:ext cx="1359195" cy="368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4" name="Rectangle 23"/>
          <p:cNvSpPr/>
          <p:nvPr/>
        </p:nvSpPr>
        <p:spPr>
          <a:xfrm>
            <a:off x="5759908" y="4526548"/>
            <a:ext cx="298480" cy="338554"/>
          </a:xfrm>
          <a:prstGeom prst="rect">
            <a:avLst/>
          </a:prstGeom>
        </p:spPr>
        <p:txBody>
          <a:bodyPr wrap="none">
            <a:spAutoFit/>
          </a:bodyPr>
          <a:lstStyle/>
          <a:p>
            <a:r>
              <a:rPr lang="en-US" sz="1600"/>
              <a:t>8</a:t>
            </a:r>
          </a:p>
        </p:txBody>
      </p:sp>
      <p:sp>
        <p:nvSpPr>
          <p:cNvPr id="25" name="Rectangle 24"/>
          <p:cNvSpPr/>
          <p:nvPr/>
        </p:nvSpPr>
        <p:spPr>
          <a:xfrm>
            <a:off x="6217108" y="4113872"/>
            <a:ext cx="412292" cy="338554"/>
          </a:xfrm>
          <a:prstGeom prst="rect">
            <a:avLst/>
          </a:prstGeom>
        </p:spPr>
        <p:txBody>
          <a:bodyPr wrap="none">
            <a:spAutoFit/>
          </a:bodyPr>
          <a:lstStyle/>
          <a:p>
            <a:r>
              <a:rPr lang="en-US" sz="1600"/>
              <a:t>24</a:t>
            </a:r>
          </a:p>
        </p:txBody>
      </p:sp>
      <p:sp>
        <p:nvSpPr>
          <p:cNvPr id="26" name="Rectangle 25"/>
          <p:cNvSpPr/>
          <p:nvPr/>
        </p:nvSpPr>
        <p:spPr>
          <a:xfrm>
            <a:off x="6445708" y="2971800"/>
            <a:ext cx="412292" cy="338554"/>
          </a:xfrm>
          <a:prstGeom prst="rect">
            <a:avLst/>
          </a:prstGeom>
        </p:spPr>
        <p:txBody>
          <a:bodyPr wrap="none">
            <a:spAutoFit/>
          </a:bodyPr>
          <a:lstStyle/>
          <a:p>
            <a:r>
              <a:rPr lang="en-US" sz="1600"/>
              <a:t>24</a:t>
            </a:r>
          </a:p>
        </p:txBody>
      </p:sp>
      <p:cxnSp>
        <p:nvCxnSpPr>
          <p:cNvPr id="27" name="Straight Arrow Connector 26"/>
          <p:cNvCxnSpPr/>
          <p:nvPr/>
        </p:nvCxnSpPr>
        <p:spPr>
          <a:xfrm>
            <a:off x="4205161" y="3465761"/>
            <a:ext cx="1359195" cy="368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 name="Straight Arrow Connector 28"/>
          <p:cNvCxnSpPr/>
          <p:nvPr/>
        </p:nvCxnSpPr>
        <p:spPr>
          <a:xfrm>
            <a:off x="6721517" y="3455581"/>
            <a:ext cx="1359195" cy="368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a:xfrm>
            <a:off x="8229600" y="3429000"/>
            <a:ext cx="533400" cy="0"/>
          </a:xfrm>
          <a:prstGeom prst="line">
            <a:avLst/>
          </a:prstGeom>
          <a:ln>
            <a:prstDash val="sysDash"/>
          </a:ln>
        </p:spPr>
        <p:style>
          <a:lnRef idx="2">
            <a:schemeClr val="dk1"/>
          </a:lnRef>
          <a:fillRef idx="0">
            <a:schemeClr val="dk1"/>
          </a:fillRef>
          <a:effectRef idx="1">
            <a:schemeClr val="dk1"/>
          </a:effectRef>
          <a:fontRef idx="minor">
            <a:schemeClr val="tx1"/>
          </a:fontRef>
        </p:style>
      </p:cxnSp>
      <p:sp>
        <p:nvSpPr>
          <p:cNvPr id="32" name="Rectangle 31"/>
          <p:cNvSpPr/>
          <p:nvPr/>
        </p:nvSpPr>
        <p:spPr>
          <a:xfrm>
            <a:off x="381000" y="4953000"/>
            <a:ext cx="8153400" cy="584775"/>
          </a:xfrm>
          <a:prstGeom prst="rect">
            <a:avLst/>
          </a:prstGeom>
        </p:spPr>
        <p:txBody>
          <a:bodyPr wrap="square">
            <a:spAutoFit/>
          </a:bodyPr>
          <a:lstStyle/>
          <a:p>
            <a:pPr marL="285750" indent="-285750" algn="just">
              <a:buFont typeface="Wingdings" panose="05000000000000000000" pitchFamily="2" charset="2"/>
              <a:buChar char="§"/>
            </a:pPr>
            <a:r>
              <a:rPr lang="en-US" sz="1600">
                <a:solidFill>
                  <a:srgbClr val="FF0000"/>
                </a:solidFill>
              </a:rPr>
              <a:t>Solution?</a:t>
            </a:r>
          </a:p>
          <a:p>
            <a:pPr marL="285750" indent="-285750" algn="just">
              <a:buFont typeface="Wingdings" panose="05000000000000000000" pitchFamily="2" charset="2"/>
              <a:buChar char="§"/>
            </a:pPr>
            <a:endParaRPr lang="en-US" sz="1600"/>
          </a:p>
        </p:txBody>
      </p:sp>
      <p:sp>
        <p:nvSpPr>
          <p:cNvPr id="2" name="Rectangle 1"/>
          <p:cNvSpPr/>
          <p:nvPr/>
        </p:nvSpPr>
        <p:spPr>
          <a:xfrm>
            <a:off x="533400" y="5410200"/>
            <a:ext cx="8305800" cy="584775"/>
          </a:xfrm>
          <a:prstGeom prst="rect">
            <a:avLst/>
          </a:prstGeom>
        </p:spPr>
        <p:txBody>
          <a:bodyPr wrap="square">
            <a:spAutoFit/>
          </a:bodyPr>
          <a:lstStyle/>
          <a:p>
            <a:r>
              <a:rPr lang="en-US" sz="1600">
                <a:solidFill>
                  <a:srgbClr val="FF0000"/>
                </a:solidFill>
              </a:rPr>
              <a:t>Zero Padding (pad): Add zeros on the image border to let the convolution output size be the same as the input image size. </a:t>
            </a:r>
          </a:p>
        </p:txBody>
      </p:sp>
    </p:spTree>
    <p:extLst>
      <p:ext uri="{BB962C8B-B14F-4D97-AF65-F5344CB8AC3E}">
        <p14:creationId xmlns:p14="http://schemas.microsoft.com/office/powerpoint/2010/main" val="3138051740"/>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DCC345-7BE4-45B9-BA54-C2EFFC0C5689}"/>
              </a:ext>
            </a:extLst>
          </p:cNvPr>
          <p:cNvSpPr>
            <a:spLocks noGrp="1"/>
          </p:cNvSpPr>
          <p:nvPr>
            <p:ph type="title"/>
          </p:nvPr>
        </p:nvSpPr>
        <p:spPr>
          <a:xfrm>
            <a:off x="228600" y="228600"/>
            <a:ext cx="7772400" cy="762000"/>
          </a:xfrm>
        </p:spPr>
        <p:txBody>
          <a:bodyPr/>
          <a:lstStyle/>
          <a:p>
            <a:r>
              <a:rPr lang="en-US"/>
              <a:t>Convolutional Neural Networks  </a:t>
            </a:r>
          </a:p>
        </p:txBody>
      </p:sp>
      <p:sp>
        <p:nvSpPr>
          <p:cNvPr id="14" name="Slide Number Placeholder 3">
            <a:extLst>
              <a:ext uri="{FF2B5EF4-FFF2-40B4-BE49-F238E27FC236}">
                <a16:creationId xmlns:a16="http://schemas.microsoft.com/office/drawing/2014/main" id="{F142EA19-901B-4116-8596-7247636C7AC6}"/>
              </a:ext>
            </a:extLst>
          </p:cNvPr>
          <p:cNvSpPr>
            <a:spLocks noGrp="1"/>
          </p:cNvSpPr>
          <p:nvPr>
            <p:ph type="sldNum" sz="quarter" idx="10"/>
          </p:nvPr>
        </p:nvSpPr>
        <p:spPr>
          <a:xfrm>
            <a:off x="7162800" y="6572250"/>
            <a:ext cx="2057400" cy="364629"/>
          </a:xfrm>
        </p:spPr>
        <p:txBody>
          <a:bodyPr/>
          <a:lstStyle/>
          <a:p>
            <a:fld id="{153FC57E-8F27-42FF-9E05-894EE3A9CC53}" type="slidenum">
              <a:rPr lang="hi-IN" smtClean="0"/>
              <a:pPr/>
              <a:t>17</a:t>
            </a:fld>
            <a:endParaRPr lang="hi-IN"/>
          </a:p>
        </p:txBody>
      </p:sp>
      <p:sp>
        <p:nvSpPr>
          <p:cNvPr id="9" name="Rectangle 8"/>
          <p:cNvSpPr/>
          <p:nvPr/>
        </p:nvSpPr>
        <p:spPr>
          <a:xfrm>
            <a:off x="838200" y="1676400"/>
            <a:ext cx="2895600" cy="1077218"/>
          </a:xfrm>
          <a:prstGeom prst="rect">
            <a:avLst/>
          </a:prstGeom>
        </p:spPr>
        <p:txBody>
          <a:bodyPr wrap="square">
            <a:spAutoFit/>
          </a:bodyPr>
          <a:lstStyle/>
          <a:p>
            <a:pPr algn="just"/>
            <a:r>
              <a:rPr lang="en-US" sz="1600" b="1"/>
              <a:t>Input Size: </a:t>
            </a:r>
            <a:r>
              <a:rPr lang="en-US" sz="1600"/>
              <a:t>4 * 4 </a:t>
            </a:r>
          </a:p>
          <a:p>
            <a:pPr algn="just"/>
            <a:r>
              <a:rPr lang="en-US" sz="1600" b="1"/>
              <a:t>Filter Size: </a:t>
            </a:r>
            <a:r>
              <a:rPr lang="en-US" sz="1600"/>
              <a:t>3 * 3 </a:t>
            </a:r>
          </a:p>
          <a:p>
            <a:pPr algn="just"/>
            <a:r>
              <a:rPr lang="en-US" sz="1600" b="1"/>
              <a:t>Stride: </a:t>
            </a:r>
            <a:r>
              <a:rPr lang="en-US" sz="1600"/>
              <a:t>1  </a:t>
            </a:r>
          </a:p>
          <a:p>
            <a:pPr algn="just"/>
            <a:r>
              <a:rPr lang="en-US" sz="1600" b="1"/>
              <a:t>Padding:</a:t>
            </a:r>
            <a:r>
              <a:rPr lang="en-US" sz="1600"/>
              <a:t> 0 (No Padding)</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2971800"/>
            <a:ext cx="1752600" cy="1860342"/>
          </a:xfrm>
          <a:prstGeom prst="rect">
            <a:avLst/>
          </a:prstGeom>
        </p:spPr>
      </p:pic>
      <p:sp>
        <p:nvSpPr>
          <p:cNvPr id="28" name="Rectangle 27"/>
          <p:cNvSpPr/>
          <p:nvPr/>
        </p:nvSpPr>
        <p:spPr>
          <a:xfrm>
            <a:off x="5410200" y="1676400"/>
            <a:ext cx="2895600" cy="1077218"/>
          </a:xfrm>
          <a:prstGeom prst="rect">
            <a:avLst/>
          </a:prstGeom>
        </p:spPr>
        <p:txBody>
          <a:bodyPr wrap="square">
            <a:spAutoFit/>
          </a:bodyPr>
          <a:lstStyle/>
          <a:p>
            <a:pPr algn="just"/>
            <a:r>
              <a:rPr lang="en-US" sz="1600" b="1"/>
              <a:t>Input Size: </a:t>
            </a:r>
            <a:r>
              <a:rPr lang="en-US" sz="1600"/>
              <a:t>5 * 5 </a:t>
            </a:r>
          </a:p>
          <a:p>
            <a:pPr algn="just"/>
            <a:r>
              <a:rPr lang="en-US" sz="1600" b="1"/>
              <a:t>Filter Size: </a:t>
            </a:r>
            <a:r>
              <a:rPr lang="en-US" sz="1600"/>
              <a:t>3 * 3 </a:t>
            </a:r>
          </a:p>
          <a:p>
            <a:pPr algn="just"/>
            <a:r>
              <a:rPr lang="en-US" sz="1600" b="1"/>
              <a:t>Stride:</a:t>
            </a:r>
            <a:r>
              <a:rPr lang="en-US" sz="1600"/>
              <a:t> 1  </a:t>
            </a:r>
          </a:p>
          <a:p>
            <a:pPr algn="just"/>
            <a:r>
              <a:rPr lang="en-US" sz="1600" b="1"/>
              <a:t>Padding:</a:t>
            </a:r>
            <a:r>
              <a:rPr lang="en-US" sz="1600"/>
              <a:t> 1</a:t>
            </a:r>
          </a:p>
        </p:txBody>
      </p:sp>
      <p:pic>
        <p:nvPicPr>
          <p:cNvPr id="11" name="padding.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248275" y="2901846"/>
            <a:ext cx="2447925" cy="2000250"/>
          </a:xfrm>
          <a:prstGeom prst="rect">
            <a:avLst/>
          </a:prstGeom>
        </p:spPr>
      </p:pic>
      <p:sp>
        <p:nvSpPr>
          <p:cNvPr id="33" name="Rectangle 32"/>
          <p:cNvSpPr/>
          <p:nvPr/>
        </p:nvSpPr>
        <p:spPr>
          <a:xfrm>
            <a:off x="381000" y="5191381"/>
            <a:ext cx="8534400" cy="738664"/>
          </a:xfrm>
          <a:prstGeom prst="rect">
            <a:avLst/>
          </a:prstGeom>
        </p:spPr>
        <p:txBody>
          <a:bodyPr wrap="square">
            <a:spAutoFit/>
          </a:bodyPr>
          <a:lstStyle/>
          <a:p>
            <a:r>
              <a:rPr lang="en-US" sz="1400"/>
              <a:t>Image from: </a:t>
            </a:r>
            <a:r>
              <a:rPr lang="en-US" sz="1400">
                <a:hlinkClick r:id="rId6"/>
              </a:rPr>
              <a:t>https://leonardoaraujosantos.gitbooks.io/artificial-inteligence/content/convolutional_neural_networks.html</a:t>
            </a:r>
            <a:endParaRPr lang="en-US" sz="1400"/>
          </a:p>
          <a:p>
            <a:endParaRPr lang="en-US" sz="1400"/>
          </a:p>
        </p:txBody>
      </p:sp>
    </p:spTree>
    <p:extLst>
      <p:ext uri="{BB962C8B-B14F-4D97-AF65-F5344CB8AC3E}">
        <p14:creationId xmlns:p14="http://schemas.microsoft.com/office/powerpoint/2010/main" val="2419149516"/>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960"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DCC345-7BE4-45B9-BA54-C2EFFC0C5689}"/>
              </a:ext>
            </a:extLst>
          </p:cNvPr>
          <p:cNvSpPr>
            <a:spLocks noGrp="1"/>
          </p:cNvSpPr>
          <p:nvPr>
            <p:ph type="title"/>
          </p:nvPr>
        </p:nvSpPr>
        <p:spPr>
          <a:xfrm>
            <a:off x="228600" y="228600"/>
            <a:ext cx="7772400" cy="762000"/>
          </a:xfrm>
        </p:spPr>
        <p:txBody>
          <a:bodyPr/>
          <a:lstStyle/>
          <a:p>
            <a:r>
              <a:rPr lang="en-US"/>
              <a:t>Convolutional Neural Networks  </a:t>
            </a:r>
          </a:p>
        </p:txBody>
      </p:sp>
      <p:sp>
        <p:nvSpPr>
          <p:cNvPr id="14" name="Slide Number Placeholder 3">
            <a:extLst>
              <a:ext uri="{FF2B5EF4-FFF2-40B4-BE49-F238E27FC236}">
                <a16:creationId xmlns:a16="http://schemas.microsoft.com/office/drawing/2014/main" id="{F142EA19-901B-4116-8596-7247636C7AC6}"/>
              </a:ext>
            </a:extLst>
          </p:cNvPr>
          <p:cNvSpPr>
            <a:spLocks noGrp="1"/>
          </p:cNvSpPr>
          <p:nvPr>
            <p:ph type="sldNum" sz="quarter" idx="10"/>
          </p:nvPr>
        </p:nvSpPr>
        <p:spPr>
          <a:xfrm>
            <a:off x="7162800" y="6572250"/>
            <a:ext cx="2057400" cy="364629"/>
          </a:xfrm>
        </p:spPr>
        <p:txBody>
          <a:bodyPr/>
          <a:lstStyle/>
          <a:p>
            <a:fld id="{153FC57E-8F27-42FF-9E05-894EE3A9CC53}" type="slidenum">
              <a:rPr lang="hi-IN" smtClean="0"/>
              <a:pPr/>
              <a:t>18</a:t>
            </a:fld>
            <a:endParaRPr lang="hi-IN"/>
          </a:p>
        </p:txBody>
      </p:sp>
      <p:sp>
        <p:nvSpPr>
          <p:cNvPr id="9" name="Rectangle 8"/>
          <p:cNvSpPr/>
          <p:nvPr/>
        </p:nvSpPr>
        <p:spPr>
          <a:xfrm>
            <a:off x="228600" y="990600"/>
            <a:ext cx="6096000" cy="4237057"/>
          </a:xfrm>
          <a:prstGeom prst="rect">
            <a:avLst/>
          </a:prstGeom>
        </p:spPr>
        <p:txBody>
          <a:bodyPr wrap="square">
            <a:spAutoFit/>
          </a:bodyPr>
          <a:lstStyle/>
          <a:p>
            <a:pPr algn="just"/>
            <a:r>
              <a:rPr lang="en-US" sz="1600" b="1"/>
              <a:t>Convolutional Layer:</a:t>
            </a:r>
          </a:p>
          <a:p>
            <a:pPr algn="just"/>
            <a:endParaRPr lang="en-US" sz="1600"/>
          </a:p>
          <a:p>
            <a:pPr algn="just"/>
            <a:r>
              <a:rPr lang="en-US" sz="1600"/>
              <a:t>It takes a data volume of size W</a:t>
            </a:r>
            <a:r>
              <a:rPr lang="en-US" sz="1600" baseline="-25000"/>
              <a:t>1</a:t>
            </a:r>
            <a:r>
              <a:rPr lang="en-US" sz="1600"/>
              <a:t> * H</a:t>
            </a:r>
            <a:r>
              <a:rPr lang="en-US" sz="1600" baseline="-25000"/>
              <a:t>1</a:t>
            </a:r>
            <a:r>
              <a:rPr lang="en-US" sz="1600"/>
              <a:t> * D</a:t>
            </a:r>
            <a:r>
              <a:rPr lang="en-US" sz="1600" baseline="-25000"/>
              <a:t>1</a:t>
            </a:r>
          </a:p>
          <a:p>
            <a:pPr algn="just"/>
            <a:endParaRPr lang="en-US" sz="1600" baseline="-25000"/>
          </a:p>
          <a:p>
            <a:pPr algn="just"/>
            <a:endParaRPr lang="en-US" sz="1600" baseline="-25000"/>
          </a:p>
          <a:p>
            <a:pPr algn="just"/>
            <a:endParaRPr lang="en-US" sz="1600" baseline="-25000"/>
          </a:p>
          <a:p>
            <a:pPr algn="just"/>
            <a:endParaRPr lang="en-US" sz="1600" baseline="-25000"/>
          </a:p>
          <a:p>
            <a:pPr algn="just"/>
            <a:endParaRPr lang="en-US" sz="1600" baseline="-25000"/>
          </a:p>
          <a:p>
            <a:pPr algn="just"/>
            <a:r>
              <a:rPr lang="en-US" sz="1600" b="1"/>
              <a:t>Hyper Parameters: </a:t>
            </a:r>
          </a:p>
          <a:p>
            <a:pPr algn="just"/>
            <a:endParaRPr lang="en-US" sz="1600" b="1"/>
          </a:p>
          <a:p>
            <a:pPr marL="285750" indent="-285750" algn="just">
              <a:spcBef>
                <a:spcPts val="600"/>
              </a:spcBef>
              <a:spcAft>
                <a:spcPts val="600"/>
              </a:spcAft>
              <a:buFont typeface="Arial" panose="020B0604020202020204" pitchFamily="34" charset="0"/>
              <a:buChar char="•"/>
            </a:pPr>
            <a:r>
              <a:rPr lang="en-US" sz="1600"/>
              <a:t>Number of Filters (K)</a:t>
            </a:r>
          </a:p>
          <a:p>
            <a:pPr marL="285750" indent="-285750" algn="just">
              <a:spcBef>
                <a:spcPts val="600"/>
              </a:spcBef>
              <a:spcAft>
                <a:spcPts val="600"/>
              </a:spcAft>
              <a:buFont typeface="Arial" panose="020B0604020202020204" pitchFamily="34" charset="0"/>
              <a:buChar char="•"/>
            </a:pPr>
            <a:r>
              <a:rPr lang="en-US" sz="1600"/>
              <a:t>Filter Size (F)  </a:t>
            </a:r>
          </a:p>
          <a:p>
            <a:pPr marL="285750" indent="-285750" algn="just">
              <a:spcBef>
                <a:spcPts val="600"/>
              </a:spcBef>
              <a:spcAft>
                <a:spcPts val="600"/>
              </a:spcAft>
              <a:buFont typeface="Arial" panose="020B0604020202020204" pitchFamily="34" charset="0"/>
              <a:buChar char="•"/>
            </a:pPr>
            <a:r>
              <a:rPr lang="en-US" sz="1600"/>
              <a:t>Stride (S)</a:t>
            </a:r>
          </a:p>
          <a:p>
            <a:pPr marL="285750" indent="-285750" algn="just">
              <a:spcBef>
                <a:spcPts val="600"/>
              </a:spcBef>
              <a:spcAft>
                <a:spcPts val="600"/>
              </a:spcAft>
              <a:buFont typeface="Arial" panose="020B0604020202020204" pitchFamily="34" charset="0"/>
              <a:buChar char="•"/>
            </a:pPr>
            <a:r>
              <a:rPr lang="en-US" sz="1600"/>
              <a:t>Zero Padding (P)</a:t>
            </a:r>
          </a:p>
          <a:p>
            <a:pPr algn="just"/>
            <a:endParaRPr lang="en-US" sz="1600" baseline="-25000"/>
          </a:p>
          <a:p>
            <a:pPr algn="just"/>
            <a:endParaRPr lang="en-US" sz="1600" baseline="-25000"/>
          </a:p>
          <a:p>
            <a:pPr algn="just"/>
            <a:endParaRPr lang="en-US" sz="1600" baseline="-25000"/>
          </a:p>
        </p:txBody>
      </p:sp>
      <p:sp>
        <p:nvSpPr>
          <p:cNvPr id="2" name="Rectangle 1"/>
          <p:cNvSpPr/>
          <p:nvPr/>
        </p:nvSpPr>
        <p:spPr>
          <a:xfrm>
            <a:off x="4038600" y="2438400"/>
            <a:ext cx="4572000" cy="2723823"/>
          </a:xfrm>
          <a:prstGeom prst="rect">
            <a:avLst/>
          </a:prstGeom>
          <a:ln w="19050">
            <a:solidFill>
              <a:srgbClr val="FF0000"/>
            </a:solidFill>
          </a:ln>
        </p:spPr>
        <p:txBody>
          <a:bodyPr>
            <a:spAutoFit/>
          </a:bodyPr>
          <a:lstStyle/>
          <a:p>
            <a:pPr algn="just"/>
            <a:r>
              <a:rPr lang="en-US" b="1"/>
              <a:t>Common Configurations: </a:t>
            </a:r>
          </a:p>
          <a:p>
            <a:pPr algn="just"/>
            <a:endParaRPr lang="en-US" b="1"/>
          </a:p>
          <a:p>
            <a:pPr marL="285750" indent="-285750" algn="just">
              <a:spcBef>
                <a:spcPts val="600"/>
              </a:spcBef>
              <a:spcAft>
                <a:spcPts val="600"/>
              </a:spcAft>
              <a:buFont typeface="Arial" panose="020B0604020202020204" pitchFamily="34" charset="0"/>
              <a:buChar char="•"/>
            </a:pPr>
            <a:r>
              <a:rPr lang="en-US"/>
              <a:t>K = 32, 64, 128, …</a:t>
            </a:r>
          </a:p>
          <a:p>
            <a:pPr marL="285750" indent="-285750" algn="just">
              <a:spcBef>
                <a:spcPts val="600"/>
              </a:spcBef>
              <a:spcAft>
                <a:spcPts val="600"/>
              </a:spcAft>
              <a:buFont typeface="Arial" panose="020B0604020202020204" pitchFamily="34" charset="0"/>
              <a:buChar char="•"/>
            </a:pPr>
            <a:r>
              <a:rPr lang="en-US"/>
              <a:t>F = 3, S = 1, P = 1</a:t>
            </a:r>
          </a:p>
          <a:p>
            <a:pPr marL="285750" indent="-285750" algn="just">
              <a:spcBef>
                <a:spcPts val="600"/>
              </a:spcBef>
              <a:spcAft>
                <a:spcPts val="600"/>
              </a:spcAft>
              <a:buFont typeface="Arial" panose="020B0604020202020204" pitchFamily="34" charset="0"/>
              <a:buChar char="•"/>
            </a:pPr>
            <a:r>
              <a:rPr lang="en-US"/>
              <a:t>F = 5, S = 1, P = 2</a:t>
            </a:r>
          </a:p>
          <a:p>
            <a:pPr marL="285750" indent="-285750" algn="just">
              <a:spcBef>
                <a:spcPts val="600"/>
              </a:spcBef>
              <a:spcAft>
                <a:spcPts val="600"/>
              </a:spcAft>
              <a:buFont typeface="Arial" panose="020B0604020202020204" pitchFamily="34" charset="0"/>
              <a:buChar char="•"/>
            </a:pPr>
            <a:r>
              <a:rPr lang="en-US"/>
              <a:t>F = 5, S = 2, P = 2</a:t>
            </a:r>
          </a:p>
          <a:p>
            <a:pPr marL="285750" indent="-285750" algn="just">
              <a:spcBef>
                <a:spcPts val="600"/>
              </a:spcBef>
              <a:spcAft>
                <a:spcPts val="600"/>
              </a:spcAft>
              <a:buFont typeface="Arial" panose="020B0604020202020204" pitchFamily="34" charset="0"/>
              <a:buChar char="•"/>
            </a:pPr>
            <a:endParaRPr lang="en-US"/>
          </a:p>
        </p:txBody>
      </p:sp>
    </p:spTree>
    <p:extLst>
      <p:ext uri="{BB962C8B-B14F-4D97-AF65-F5344CB8AC3E}">
        <p14:creationId xmlns:p14="http://schemas.microsoft.com/office/powerpoint/2010/main" val="127170879"/>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DCC345-7BE4-45B9-BA54-C2EFFC0C5689}"/>
              </a:ext>
            </a:extLst>
          </p:cNvPr>
          <p:cNvSpPr>
            <a:spLocks noGrp="1"/>
          </p:cNvSpPr>
          <p:nvPr>
            <p:ph type="title"/>
          </p:nvPr>
        </p:nvSpPr>
        <p:spPr>
          <a:xfrm>
            <a:off x="228600" y="228600"/>
            <a:ext cx="7772400" cy="762000"/>
          </a:xfrm>
        </p:spPr>
        <p:txBody>
          <a:bodyPr/>
          <a:lstStyle/>
          <a:p>
            <a:r>
              <a:rPr lang="en-US"/>
              <a:t>Max Pool (Pooling)</a:t>
            </a:r>
          </a:p>
        </p:txBody>
      </p:sp>
      <p:sp>
        <p:nvSpPr>
          <p:cNvPr id="14" name="Slide Number Placeholder 3">
            <a:extLst>
              <a:ext uri="{FF2B5EF4-FFF2-40B4-BE49-F238E27FC236}">
                <a16:creationId xmlns:a16="http://schemas.microsoft.com/office/drawing/2014/main" id="{F142EA19-901B-4116-8596-7247636C7AC6}"/>
              </a:ext>
            </a:extLst>
          </p:cNvPr>
          <p:cNvSpPr>
            <a:spLocks noGrp="1"/>
          </p:cNvSpPr>
          <p:nvPr>
            <p:ph type="sldNum" sz="quarter" idx="10"/>
          </p:nvPr>
        </p:nvSpPr>
        <p:spPr>
          <a:xfrm>
            <a:off x="7162800" y="6572250"/>
            <a:ext cx="2057400" cy="364629"/>
          </a:xfrm>
        </p:spPr>
        <p:txBody>
          <a:bodyPr/>
          <a:lstStyle/>
          <a:p>
            <a:fld id="{153FC57E-8F27-42FF-9E05-894EE3A9CC53}" type="slidenum">
              <a:rPr lang="hi-IN" smtClean="0"/>
              <a:pPr/>
              <a:t>19</a:t>
            </a:fld>
            <a:endParaRPr lang="hi-IN"/>
          </a:p>
        </p:txBody>
      </p:sp>
      <p:sp>
        <p:nvSpPr>
          <p:cNvPr id="3" name="Cube 2"/>
          <p:cNvSpPr/>
          <p:nvPr/>
        </p:nvSpPr>
        <p:spPr>
          <a:xfrm>
            <a:off x="1295400" y="2667000"/>
            <a:ext cx="2438400" cy="2133600"/>
          </a:xfrm>
          <a:prstGeom prst="cube">
            <a:avLst/>
          </a:prstGeom>
          <a:solidFill>
            <a:srgbClr val="FFDB69"/>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ube 6"/>
          <p:cNvSpPr/>
          <p:nvPr/>
        </p:nvSpPr>
        <p:spPr>
          <a:xfrm>
            <a:off x="5410200" y="3124200"/>
            <a:ext cx="2133600" cy="1219200"/>
          </a:xfrm>
          <a:prstGeom prst="cube">
            <a:avLst/>
          </a:prstGeom>
          <a:solidFill>
            <a:srgbClr val="FFDB69"/>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4051005" y="3842627"/>
            <a:ext cx="1054395" cy="368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 name="Rectangle 5"/>
          <p:cNvSpPr/>
          <p:nvPr/>
        </p:nvSpPr>
        <p:spPr>
          <a:xfrm>
            <a:off x="320748" y="1143000"/>
            <a:ext cx="8366051" cy="646331"/>
          </a:xfrm>
          <a:prstGeom prst="rect">
            <a:avLst/>
          </a:prstGeom>
        </p:spPr>
        <p:txBody>
          <a:bodyPr wrap="square">
            <a:spAutoFit/>
          </a:bodyPr>
          <a:lstStyle/>
          <a:p>
            <a:r>
              <a:rPr lang="en-US"/>
              <a:t>It performs </a:t>
            </a:r>
            <a:r>
              <a:rPr lang="en-US" err="1"/>
              <a:t>downsampling</a:t>
            </a:r>
            <a:r>
              <a:rPr lang="en-US"/>
              <a:t> across the spatial dimensions (width, height). The representation would be smaller and more manageable.  </a:t>
            </a:r>
          </a:p>
        </p:txBody>
      </p:sp>
      <p:sp>
        <p:nvSpPr>
          <p:cNvPr id="11" name="Rectangle 10"/>
          <p:cNvSpPr/>
          <p:nvPr/>
        </p:nvSpPr>
        <p:spPr>
          <a:xfrm>
            <a:off x="1602579" y="2133600"/>
            <a:ext cx="1657826" cy="338554"/>
          </a:xfrm>
          <a:prstGeom prst="rect">
            <a:avLst/>
          </a:prstGeom>
        </p:spPr>
        <p:txBody>
          <a:bodyPr wrap="none">
            <a:spAutoFit/>
          </a:bodyPr>
          <a:lstStyle/>
          <a:p>
            <a:r>
              <a:rPr lang="en-US" sz="1600"/>
              <a:t>100 * 100 * 128 </a:t>
            </a:r>
          </a:p>
        </p:txBody>
      </p:sp>
      <p:sp>
        <p:nvSpPr>
          <p:cNvPr id="12" name="Rectangle 11"/>
          <p:cNvSpPr/>
          <p:nvPr/>
        </p:nvSpPr>
        <p:spPr>
          <a:xfrm>
            <a:off x="5791200" y="2743200"/>
            <a:ext cx="1430200" cy="338554"/>
          </a:xfrm>
          <a:prstGeom prst="rect">
            <a:avLst/>
          </a:prstGeom>
        </p:spPr>
        <p:txBody>
          <a:bodyPr wrap="none">
            <a:spAutoFit/>
          </a:bodyPr>
          <a:lstStyle/>
          <a:p>
            <a:r>
              <a:rPr lang="en-US" sz="1600"/>
              <a:t>50 * 50 * 128 </a:t>
            </a:r>
          </a:p>
        </p:txBody>
      </p:sp>
    </p:spTree>
    <p:extLst>
      <p:ext uri="{BB962C8B-B14F-4D97-AF65-F5344CB8AC3E}">
        <p14:creationId xmlns:p14="http://schemas.microsoft.com/office/powerpoint/2010/main" val="1339260958"/>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762000"/>
          </a:xfrm>
        </p:spPr>
        <p:txBody>
          <a:bodyPr/>
          <a:lstStyle/>
          <a:p>
            <a:r>
              <a:rPr lang="en-US" err="1"/>
              <a:t>Keras</a:t>
            </a:r>
            <a:r>
              <a:rPr lang="en-US"/>
              <a:t> API: Convolutional Layers</a:t>
            </a:r>
          </a:p>
        </p:txBody>
      </p:sp>
      <p:sp>
        <p:nvSpPr>
          <p:cNvPr id="3" name="Content Placeholder 2"/>
          <p:cNvSpPr>
            <a:spLocks noGrp="1"/>
          </p:cNvSpPr>
          <p:nvPr>
            <p:ph idx="1"/>
          </p:nvPr>
        </p:nvSpPr>
        <p:spPr>
          <a:xfrm>
            <a:off x="685800" y="1295400"/>
            <a:ext cx="8382000" cy="4496097"/>
          </a:xfrm>
        </p:spPr>
        <p:txBody>
          <a:bodyPr/>
          <a:lstStyle/>
          <a:p>
            <a:r>
              <a:rPr lang="en-US"/>
              <a:t>Filters for learning local (translation invariant) patterns </a:t>
            </a:r>
            <a:br>
              <a:rPr lang="en-US"/>
            </a:br>
            <a:r>
              <a:rPr lang="en-US"/>
              <a:t>in data</a:t>
            </a:r>
          </a:p>
          <a:p>
            <a:pPr>
              <a:buFont typeface="Wingdings" panose="05000000000000000000" pitchFamily="2" charset="2"/>
              <a:buChar char="Ø"/>
            </a:pPr>
            <a:endParaRPr lang="en-US" sz="1600">
              <a:latin typeface="Lucida Console" panose="020B0609040504020204" pitchFamily="49" charset="0"/>
            </a:endParaRPr>
          </a:p>
          <a:p>
            <a:pPr>
              <a:buFont typeface="Wingdings" panose="05000000000000000000" pitchFamily="2" charset="2"/>
              <a:buChar char="Ø"/>
            </a:pPr>
            <a:r>
              <a:rPr lang="en-US" sz="1600">
                <a:latin typeface="Lucida Console" panose="020B0609040504020204" pitchFamily="49" charset="0"/>
              </a:rPr>
              <a:t>layer_conv_2d()</a:t>
            </a:r>
          </a:p>
        </p:txBody>
      </p:sp>
      <p:sp>
        <p:nvSpPr>
          <p:cNvPr id="4" name="Slide Number Placeholder 3"/>
          <p:cNvSpPr>
            <a:spLocks noGrp="1"/>
          </p:cNvSpPr>
          <p:nvPr>
            <p:ph type="sldNum" sz="quarter" idx="10"/>
          </p:nvPr>
        </p:nvSpPr>
        <p:spPr/>
        <p:txBody>
          <a:bodyPr/>
          <a:lstStyle/>
          <a:p>
            <a:fld id="{153FC57E-8F27-42FF-9E05-894EE3A9CC53}" type="slidenum">
              <a:rPr lang="hi-IN" smtClean="0"/>
              <a:pPr/>
              <a:t>2</a:t>
            </a:fld>
            <a:endParaRPr lang="hi-IN"/>
          </a:p>
        </p:txBody>
      </p:sp>
      <p:pic>
        <p:nvPicPr>
          <p:cNvPr id="6" name="Picture 5"/>
          <p:cNvPicPr>
            <a:picLocks noChangeAspect="1"/>
          </p:cNvPicPr>
          <p:nvPr/>
        </p:nvPicPr>
        <p:blipFill>
          <a:blip r:embed="rId2"/>
          <a:stretch>
            <a:fillRect/>
          </a:stretch>
        </p:blipFill>
        <p:spPr>
          <a:xfrm>
            <a:off x="182880" y="3048000"/>
            <a:ext cx="8778240" cy="3036217"/>
          </a:xfrm>
          <a:prstGeom prst="rect">
            <a:avLst/>
          </a:prstGeom>
        </p:spPr>
      </p:pic>
    </p:spTree>
    <p:extLst>
      <p:ext uri="{BB962C8B-B14F-4D97-AF65-F5344CB8AC3E}">
        <p14:creationId xmlns:p14="http://schemas.microsoft.com/office/powerpoint/2010/main" val="1924416578"/>
      </p:ext>
    </p:extLst>
  </p:cSld>
  <p:clrMapOvr>
    <a:masterClrMapping/>
  </p:clrMapOvr>
  <p:transition advClick="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DCC345-7BE4-45B9-BA54-C2EFFC0C5689}"/>
              </a:ext>
            </a:extLst>
          </p:cNvPr>
          <p:cNvSpPr>
            <a:spLocks noGrp="1"/>
          </p:cNvSpPr>
          <p:nvPr>
            <p:ph type="title"/>
          </p:nvPr>
        </p:nvSpPr>
        <p:spPr>
          <a:xfrm>
            <a:off x="228600" y="228600"/>
            <a:ext cx="7772400" cy="762000"/>
          </a:xfrm>
        </p:spPr>
        <p:txBody>
          <a:bodyPr/>
          <a:lstStyle/>
          <a:p>
            <a:r>
              <a:rPr lang="en-US"/>
              <a:t>Max Pool (Pooling): </a:t>
            </a:r>
            <a:r>
              <a:rPr lang="en-US" b="0"/>
              <a:t>How it works?</a:t>
            </a:r>
          </a:p>
        </p:txBody>
      </p:sp>
      <p:sp>
        <p:nvSpPr>
          <p:cNvPr id="14" name="Slide Number Placeholder 3">
            <a:extLst>
              <a:ext uri="{FF2B5EF4-FFF2-40B4-BE49-F238E27FC236}">
                <a16:creationId xmlns:a16="http://schemas.microsoft.com/office/drawing/2014/main" id="{F142EA19-901B-4116-8596-7247636C7AC6}"/>
              </a:ext>
            </a:extLst>
          </p:cNvPr>
          <p:cNvSpPr>
            <a:spLocks noGrp="1"/>
          </p:cNvSpPr>
          <p:nvPr>
            <p:ph type="sldNum" sz="quarter" idx="10"/>
          </p:nvPr>
        </p:nvSpPr>
        <p:spPr>
          <a:xfrm>
            <a:off x="7162800" y="6572250"/>
            <a:ext cx="2057400" cy="364629"/>
          </a:xfrm>
        </p:spPr>
        <p:txBody>
          <a:bodyPr/>
          <a:lstStyle/>
          <a:p>
            <a:fld id="{153FC57E-8F27-42FF-9E05-894EE3A9CC53}" type="slidenum">
              <a:rPr lang="hi-IN" smtClean="0"/>
              <a:pPr/>
              <a:t>20</a:t>
            </a:fld>
            <a:endParaRPr lang="hi-IN"/>
          </a:p>
        </p:txBody>
      </p:sp>
      <p:cxnSp>
        <p:nvCxnSpPr>
          <p:cNvPr id="8" name="Straight Arrow Connector 7"/>
          <p:cNvCxnSpPr/>
          <p:nvPr/>
        </p:nvCxnSpPr>
        <p:spPr>
          <a:xfrm>
            <a:off x="5715000" y="3881191"/>
            <a:ext cx="914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 name="Rectangle 5"/>
          <p:cNvSpPr/>
          <p:nvPr/>
        </p:nvSpPr>
        <p:spPr>
          <a:xfrm>
            <a:off x="320748" y="1143000"/>
            <a:ext cx="8366051" cy="646331"/>
          </a:xfrm>
          <a:prstGeom prst="rect">
            <a:avLst/>
          </a:prstGeom>
        </p:spPr>
        <p:txBody>
          <a:bodyPr wrap="square">
            <a:spAutoFit/>
          </a:bodyPr>
          <a:lstStyle/>
          <a:p>
            <a:r>
              <a:rPr lang="en-US"/>
              <a:t>Filter Size:  2 * 2</a:t>
            </a:r>
          </a:p>
          <a:p>
            <a:r>
              <a:rPr lang="en-US"/>
              <a:t>Stride:  2</a:t>
            </a:r>
          </a:p>
        </p:txBody>
      </p:sp>
      <p:pic>
        <p:nvPicPr>
          <p:cNvPr id="2048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677030"/>
            <a:ext cx="2438752" cy="2433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667000"/>
            <a:ext cx="2450524" cy="2461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255023"/>
            <a:ext cx="1268498"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9352400"/>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5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20483"/>
                                        </p:tgtEl>
                                        <p:attrNameLst>
                                          <p:attrName>style.visibility</p:attrName>
                                        </p:attrNameLst>
                                      </p:cBhvr>
                                      <p:to>
                                        <p:strVal val="visible"/>
                                      </p:to>
                                    </p:set>
                                    <p:animEffect transition="in" filter="fade">
                                      <p:cBhvr>
                                        <p:cTn id="15" dur="5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DCC345-7BE4-45B9-BA54-C2EFFC0C5689}"/>
              </a:ext>
            </a:extLst>
          </p:cNvPr>
          <p:cNvSpPr>
            <a:spLocks noGrp="1"/>
          </p:cNvSpPr>
          <p:nvPr>
            <p:ph type="title"/>
          </p:nvPr>
        </p:nvSpPr>
        <p:spPr>
          <a:xfrm>
            <a:off x="228600" y="228600"/>
            <a:ext cx="7772400" cy="762000"/>
          </a:xfrm>
        </p:spPr>
        <p:txBody>
          <a:bodyPr/>
          <a:lstStyle/>
          <a:p>
            <a:r>
              <a:rPr lang="en-US"/>
              <a:t>Convolutional Neural Networks  </a:t>
            </a:r>
          </a:p>
        </p:txBody>
      </p:sp>
      <p:sp>
        <p:nvSpPr>
          <p:cNvPr id="14" name="Slide Number Placeholder 3">
            <a:extLst>
              <a:ext uri="{FF2B5EF4-FFF2-40B4-BE49-F238E27FC236}">
                <a16:creationId xmlns:a16="http://schemas.microsoft.com/office/drawing/2014/main" id="{F142EA19-901B-4116-8596-7247636C7AC6}"/>
              </a:ext>
            </a:extLst>
          </p:cNvPr>
          <p:cNvSpPr>
            <a:spLocks noGrp="1"/>
          </p:cNvSpPr>
          <p:nvPr>
            <p:ph type="sldNum" sz="quarter" idx="10"/>
          </p:nvPr>
        </p:nvSpPr>
        <p:spPr>
          <a:xfrm>
            <a:off x="7162800" y="6572250"/>
            <a:ext cx="2057400" cy="364629"/>
          </a:xfrm>
        </p:spPr>
        <p:txBody>
          <a:bodyPr/>
          <a:lstStyle/>
          <a:p>
            <a:fld id="{153FC57E-8F27-42FF-9E05-894EE3A9CC53}" type="slidenum">
              <a:rPr lang="hi-IN" smtClean="0"/>
              <a:pPr/>
              <a:t>21</a:t>
            </a:fld>
            <a:endParaRPr lang="hi-IN"/>
          </a:p>
        </p:txBody>
      </p:sp>
      <p:sp>
        <p:nvSpPr>
          <p:cNvPr id="9" name="Rectangle 8"/>
          <p:cNvSpPr/>
          <p:nvPr/>
        </p:nvSpPr>
        <p:spPr>
          <a:xfrm>
            <a:off x="228600" y="990600"/>
            <a:ext cx="6096000" cy="3436838"/>
          </a:xfrm>
          <a:prstGeom prst="rect">
            <a:avLst/>
          </a:prstGeom>
        </p:spPr>
        <p:txBody>
          <a:bodyPr wrap="square">
            <a:spAutoFit/>
          </a:bodyPr>
          <a:lstStyle/>
          <a:p>
            <a:pPr algn="just"/>
            <a:r>
              <a:rPr lang="en-US" sz="1600" b="1"/>
              <a:t>Max Pool Layer:</a:t>
            </a:r>
          </a:p>
          <a:p>
            <a:pPr algn="just"/>
            <a:endParaRPr lang="en-US" sz="1600"/>
          </a:p>
          <a:p>
            <a:pPr algn="just"/>
            <a:r>
              <a:rPr lang="en-US" sz="1600"/>
              <a:t>It takes a data volume of size W</a:t>
            </a:r>
            <a:r>
              <a:rPr lang="en-US" sz="1600" baseline="-25000"/>
              <a:t>1</a:t>
            </a:r>
            <a:r>
              <a:rPr lang="en-US" sz="1600"/>
              <a:t> * H</a:t>
            </a:r>
            <a:r>
              <a:rPr lang="en-US" sz="1600" baseline="-25000"/>
              <a:t>1</a:t>
            </a:r>
            <a:r>
              <a:rPr lang="en-US" sz="1600"/>
              <a:t> * D</a:t>
            </a:r>
            <a:r>
              <a:rPr lang="en-US" sz="1600" baseline="-25000"/>
              <a:t>1</a:t>
            </a:r>
          </a:p>
          <a:p>
            <a:pPr algn="just"/>
            <a:endParaRPr lang="en-US" sz="1600" baseline="-25000"/>
          </a:p>
          <a:p>
            <a:pPr algn="just"/>
            <a:endParaRPr lang="en-US" sz="1600" baseline="-25000"/>
          </a:p>
          <a:p>
            <a:pPr algn="just"/>
            <a:endParaRPr lang="en-US" sz="1600" baseline="-25000"/>
          </a:p>
          <a:p>
            <a:pPr algn="just"/>
            <a:endParaRPr lang="en-US" sz="1600" baseline="-25000"/>
          </a:p>
          <a:p>
            <a:pPr algn="just"/>
            <a:endParaRPr lang="en-US" sz="1600" baseline="-25000"/>
          </a:p>
          <a:p>
            <a:pPr algn="just"/>
            <a:r>
              <a:rPr lang="en-US" sz="1600" b="1"/>
              <a:t>Hyper Parameters: </a:t>
            </a:r>
          </a:p>
          <a:p>
            <a:pPr algn="just"/>
            <a:endParaRPr lang="en-US" sz="1600" b="1"/>
          </a:p>
          <a:p>
            <a:pPr marL="285750" indent="-285750" algn="just">
              <a:spcBef>
                <a:spcPts val="600"/>
              </a:spcBef>
              <a:spcAft>
                <a:spcPts val="600"/>
              </a:spcAft>
              <a:buFont typeface="Arial" panose="020B0604020202020204" pitchFamily="34" charset="0"/>
              <a:buChar char="•"/>
            </a:pPr>
            <a:r>
              <a:rPr lang="en-US" sz="1600"/>
              <a:t>Filter Size (F)  </a:t>
            </a:r>
          </a:p>
          <a:p>
            <a:pPr marL="285750" indent="-285750" algn="just">
              <a:spcBef>
                <a:spcPts val="600"/>
              </a:spcBef>
              <a:spcAft>
                <a:spcPts val="600"/>
              </a:spcAft>
              <a:buFont typeface="Arial" panose="020B0604020202020204" pitchFamily="34" charset="0"/>
              <a:buChar char="•"/>
            </a:pPr>
            <a:r>
              <a:rPr lang="en-US" sz="1600"/>
              <a:t>Stride (S)</a:t>
            </a:r>
          </a:p>
          <a:p>
            <a:pPr algn="just"/>
            <a:endParaRPr lang="en-US" sz="1600" baseline="-25000"/>
          </a:p>
          <a:p>
            <a:pPr algn="just"/>
            <a:endParaRPr lang="en-US" sz="1600" baseline="-25000"/>
          </a:p>
          <a:p>
            <a:pPr algn="just"/>
            <a:endParaRPr lang="en-US" sz="1600" baseline="-25000"/>
          </a:p>
        </p:txBody>
      </p:sp>
      <p:sp>
        <p:nvSpPr>
          <p:cNvPr id="2" name="Rectangle 1"/>
          <p:cNvSpPr/>
          <p:nvPr/>
        </p:nvSpPr>
        <p:spPr>
          <a:xfrm>
            <a:off x="4038600" y="2455039"/>
            <a:ext cx="4572000" cy="1431161"/>
          </a:xfrm>
          <a:prstGeom prst="rect">
            <a:avLst/>
          </a:prstGeom>
          <a:ln w="19050">
            <a:solidFill>
              <a:srgbClr val="FF0000"/>
            </a:solidFill>
          </a:ln>
        </p:spPr>
        <p:txBody>
          <a:bodyPr>
            <a:spAutoFit/>
          </a:bodyPr>
          <a:lstStyle/>
          <a:p>
            <a:pPr algn="just"/>
            <a:r>
              <a:rPr lang="en-US" b="1"/>
              <a:t>Common Configurations: </a:t>
            </a:r>
          </a:p>
          <a:p>
            <a:pPr algn="just"/>
            <a:endParaRPr lang="en-US" b="1"/>
          </a:p>
          <a:p>
            <a:pPr marL="285750" indent="-285750" algn="just">
              <a:spcBef>
                <a:spcPts val="600"/>
              </a:spcBef>
              <a:spcAft>
                <a:spcPts val="600"/>
              </a:spcAft>
              <a:buFont typeface="Arial" panose="020B0604020202020204" pitchFamily="34" charset="0"/>
              <a:buChar char="•"/>
            </a:pPr>
            <a:r>
              <a:rPr lang="en-US"/>
              <a:t>F = 2, S = 2</a:t>
            </a:r>
          </a:p>
          <a:p>
            <a:pPr marL="285750" indent="-285750" algn="just">
              <a:spcBef>
                <a:spcPts val="600"/>
              </a:spcBef>
              <a:spcAft>
                <a:spcPts val="600"/>
              </a:spcAft>
              <a:buFont typeface="Arial" panose="020B0604020202020204" pitchFamily="34" charset="0"/>
              <a:buChar char="•"/>
            </a:pPr>
            <a:r>
              <a:rPr lang="en-US"/>
              <a:t>F = 3, S = 2</a:t>
            </a:r>
          </a:p>
        </p:txBody>
      </p:sp>
    </p:spTree>
    <p:extLst>
      <p:ext uri="{BB962C8B-B14F-4D97-AF65-F5344CB8AC3E}">
        <p14:creationId xmlns:p14="http://schemas.microsoft.com/office/powerpoint/2010/main" val="3955319633"/>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DCC345-7BE4-45B9-BA54-C2EFFC0C5689}"/>
              </a:ext>
            </a:extLst>
          </p:cNvPr>
          <p:cNvSpPr>
            <a:spLocks noGrp="1"/>
          </p:cNvSpPr>
          <p:nvPr>
            <p:ph type="title"/>
          </p:nvPr>
        </p:nvSpPr>
        <p:spPr>
          <a:xfrm>
            <a:off x="228600" y="228600"/>
            <a:ext cx="7772400" cy="762000"/>
          </a:xfrm>
        </p:spPr>
        <p:txBody>
          <a:bodyPr/>
          <a:lstStyle/>
          <a:p>
            <a:r>
              <a:rPr lang="en-US"/>
              <a:t>Fully connected layer</a:t>
            </a:r>
          </a:p>
        </p:txBody>
      </p:sp>
      <p:sp>
        <p:nvSpPr>
          <p:cNvPr id="14" name="Slide Number Placeholder 3">
            <a:extLst>
              <a:ext uri="{FF2B5EF4-FFF2-40B4-BE49-F238E27FC236}">
                <a16:creationId xmlns:a16="http://schemas.microsoft.com/office/drawing/2014/main" id="{F142EA19-901B-4116-8596-7247636C7AC6}"/>
              </a:ext>
            </a:extLst>
          </p:cNvPr>
          <p:cNvSpPr>
            <a:spLocks noGrp="1"/>
          </p:cNvSpPr>
          <p:nvPr>
            <p:ph type="sldNum" sz="quarter" idx="10"/>
          </p:nvPr>
        </p:nvSpPr>
        <p:spPr>
          <a:xfrm>
            <a:off x="7162800" y="6572250"/>
            <a:ext cx="2057400" cy="364629"/>
          </a:xfrm>
        </p:spPr>
        <p:txBody>
          <a:bodyPr/>
          <a:lstStyle/>
          <a:p>
            <a:fld id="{153FC57E-8F27-42FF-9E05-894EE3A9CC53}" type="slidenum">
              <a:rPr lang="hi-IN" smtClean="0"/>
              <a:pPr/>
              <a:t>22</a:t>
            </a:fld>
            <a:endParaRPr lang="hi-IN"/>
          </a:p>
        </p:txBody>
      </p:sp>
      <p:sp>
        <p:nvSpPr>
          <p:cNvPr id="6" name="Rectangle 5"/>
          <p:cNvSpPr/>
          <p:nvPr/>
        </p:nvSpPr>
        <p:spPr>
          <a:xfrm>
            <a:off x="320748" y="1143000"/>
            <a:ext cx="8366051" cy="3139321"/>
          </a:xfrm>
          <a:prstGeom prst="rect">
            <a:avLst/>
          </a:prstGeom>
        </p:spPr>
        <p:txBody>
          <a:bodyPr wrap="square">
            <a:spAutoFit/>
          </a:bodyPr>
          <a:lstStyle/>
          <a:p>
            <a:pPr marL="285750" indent="-285750">
              <a:buFont typeface="Wingdings" panose="05000000000000000000" pitchFamily="2" charset="2"/>
              <a:buChar char="§"/>
            </a:pPr>
            <a:r>
              <a:rPr lang="en-US"/>
              <a:t>It computes the class scores.</a:t>
            </a:r>
          </a:p>
          <a:p>
            <a:pPr marL="285750" indent="-285750">
              <a:buFont typeface="Wingdings" panose="05000000000000000000" pitchFamily="2" charset="2"/>
              <a:buChar char="§"/>
            </a:pPr>
            <a:endParaRPr lang="en-US"/>
          </a:p>
          <a:p>
            <a:pPr marL="285750" indent="-285750" algn="just">
              <a:buFont typeface="Wingdings" panose="05000000000000000000" pitchFamily="2" charset="2"/>
              <a:buChar char="§"/>
            </a:pPr>
            <a:r>
              <a:rPr lang="en-US"/>
              <a:t>This layer takes an input volume (the output of the Conv + </a:t>
            </a:r>
            <a:r>
              <a:rPr lang="en-US" err="1"/>
              <a:t>ReLU</a:t>
            </a:r>
            <a:r>
              <a:rPr lang="en-US"/>
              <a:t> + Pooling layer preceding it) and outputs an </a:t>
            </a:r>
            <a:r>
              <a:rPr lang="en-US" b="1"/>
              <a:t>N</a:t>
            </a:r>
            <a:r>
              <a:rPr lang="en-US"/>
              <a:t> dimensional vector, where </a:t>
            </a:r>
            <a:r>
              <a:rPr lang="en-US" b="1"/>
              <a:t>N </a:t>
            </a:r>
            <a:r>
              <a:rPr lang="en-US"/>
              <a:t>is the number of classes that we want to choose. For example, if we want to develop an object detection for Doors, Stairs, and Signs, then </a:t>
            </a:r>
            <a:r>
              <a:rPr lang="en-US" b="1"/>
              <a:t>N</a:t>
            </a:r>
            <a:r>
              <a:rPr lang="en-US"/>
              <a:t> would be 3.</a:t>
            </a:r>
          </a:p>
          <a:p>
            <a:pPr marL="285750" indent="-285750" algn="just">
              <a:buFont typeface="Wingdings" panose="05000000000000000000" pitchFamily="2" charset="2"/>
              <a:buChar char="§"/>
            </a:pPr>
            <a:endParaRPr lang="en-US"/>
          </a:p>
          <a:p>
            <a:pPr marL="285750" indent="-285750" algn="just">
              <a:buFont typeface="Wingdings" panose="05000000000000000000" pitchFamily="2" charset="2"/>
              <a:buChar char="§"/>
            </a:pPr>
            <a:r>
              <a:rPr lang="en-US"/>
              <a:t>Each number in this </a:t>
            </a:r>
            <a:r>
              <a:rPr lang="en-US" b="1"/>
              <a:t>N</a:t>
            </a:r>
            <a:r>
              <a:rPr lang="en-US"/>
              <a:t> dimensional vector shows the probability of a class. For example, if the resulting vector for is [.1 .1 .80] for [Doors, Stair, Sign], then this represents a 10% probability that the image is a door, 10% probability that the image is a stair, and 80% probability that the image is sign. </a:t>
            </a:r>
          </a:p>
        </p:txBody>
      </p:sp>
    </p:spTree>
    <p:extLst>
      <p:ext uri="{BB962C8B-B14F-4D97-AF65-F5344CB8AC3E}">
        <p14:creationId xmlns:p14="http://schemas.microsoft.com/office/powerpoint/2010/main" val="961930040"/>
      </p:ext>
    </p:extLst>
  </p:cSld>
  <p:clrMapOvr>
    <a:masterClrMapping/>
  </p:clrMapOvr>
  <p:transition advClick="0">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DCC345-7BE4-45B9-BA54-C2EFFC0C5689}"/>
              </a:ext>
            </a:extLst>
          </p:cNvPr>
          <p:cNvSpPr>
            <a:spLocks noGrp="1"/>
          </p:cNvSpPr>
          <p:nvPr>
            <p:ph type="title"/>
          </p:nvPr>
        </p:nvSpPr>
        <p:spPr>
          <a:xfrm>
            <a:off x="228600" y="228600"/>
            <a:ext cx="7772400" cy="762000"/>
          </a:xfrm>
        </p:spPr>
        <p:txBody>
          <a:bodyPr/>
          <a:lstStyle/>
          <a:p>
            <a:r>
              <a:rPr lang="en-US"/>
              <a:t>CNN Architecture: Review</a:t>
            </a:r>
          </a:p>
        </p:txBody>
      </p:sp>
      <p:sp>
        <p:nvSpPr>
          <p:cNvPr id="14" name="Slide Number Placeholder 3">
            <a:extLst>
              <a:ext uri="{FF2B5EF4-FFF2-40B4-BE49-F238E27FC236}">
                <a16:creationId xmlns:a16="http://schemas.microsoft.com/office/drawing/2014/main" id="{F142EA19-901B-4116-8596-7247636C7AC6}"/>
              </a:ext>
            </a:extLst>
          </p:cNvPr>
          <p:cNvSpPr>
            <a:spLocks noGrp="1"/>
          </p:cNvSpPr>
          <p:nvPr>
            <p:ph type="sldNum" sz="quarter" idx="10"/>
          </p:nvPr>
        </p:nvSpPr>
        <p:spPr>
          <a:xfrm>
            <a:off x="7162800" y="6572250"/>
            <a:ext cx="2057400" cy="364629"/>
          </a:xfrm>
        </p:spPr>
        <p:txBody>
          <a:bodyPr/>
          <a:lstStyle/>
          <a:p>
            <a:fld id="{153FC57E-8F27-42FF-9E05-894EE3A9CC53}" type="slidenum">
              <a:rPr lang="hi-IN" smtClean="0"/>
              <a:pPr/>
              <a:t>23</a:t>
            </a:fld>
            <a:endParaRPr lang="hi-IN"/>
          </a:p>
        </p:txBody>
      </p:sp>
      <p:sp>
        <p:nvSpPr>
          <p:cNvPr id="9" name="Rectangle 8"/>
          <p:cNvSpPr/>
          <p:nvPr/>
        </p:nvSpPr>
        <p:spPr>
          <a:xfrm>
            <a:off x="381000" y="1219200"/>
            <a:ext cx="8153400" cy="4770537"/>
          </a:xfrm>
          <a:prstGeom prst="rect">
            <a:avLst/>
          </a:prstGeom>
        </p:spPr>
        <p:txBody>
          <a:bodyPr wrap="square">
            <a:spAutoFit/>
          </a:bodyPr>
          <a:lstStyle/>
          <a:p>
            <a:pPr marL="285750" indent="-285750" algn="just">
              <a:buFont typeface="Wingdings" panose="05000000000000000000" pitchFamily="2" charset="2"/>
              <a:buChar char="§"/>
            </a:pPr>
            <a:r>
              <a:rPr lang="en-US" sz="1600" b="1"/>
              <a:t>Input:</a:t>
            </a:r>
            <a:r>
              <a:rPr lang="en-US" sz="1600"/>
              <a:t> In our scenario, it holds the raw pixel values of an image (e.g., an image of width 32, height 32, and with three color channels R,G,B).</a:t>
            </a:r>
          </a:p>
          <a:p>
            <a:pPr marL="285750" indent="-285750" algn="just">
              <a:buFont typeface="Wingdings" panose="05000000000000000000" pitchFamily="2" charset="2"/>
              <a:buChar char="§"/>
            </a:pPr>
            <a:endParaRPr lang="en-US" sz="1600"/>
          </a:p>
          <a:p>
            <a:pPr marL="285750" indent="-285750" algn="just">
              <a:buFont typeface="Wingdings" panose="05000000000000000000" pitchFamily="2" charset="2"/>
              <a:buChar char="§"/>
            </a:pPr>
            <a:r>
              <a:rPr lang="en-US" sz="1600" b="1"/>
              <a:t>Convolutional Layer: </a:t>
            </a:r>
            <a:r>
              <a:rPr lang="en-US" sz="1600"/>
              <a:t>This layer filters (convolve) the inputs to provide very useful information appropriate for object modeling. These convolutional layers help to automatically extract the most valuable information for the task at hand without human designed feature selection. This layer will result in data volume such as [32 * 32 * 16] if we used for example 16 filters.</a:t>
            </a:r>
          </a:p>
          <a:p>
            <a:pPr marL="285750" indent="-285750" algn="just">
              <a:buFont typeface="Wingdings" panose="05000000000000000000" pitchFamily="2" charset="2"/>
              <a:buChar char="§"/>
            </a:pPr>
            <a:endParaRPr lang="en-US" sz="1600"/>
          </a:p>
          <a:p>
            <a:pPr marL="285750" indent="-285750" algn="just">
              <a:buFont typeface="Wingdings" panose="05000000000000000000" pitchFamily="2" charset="2"/>
              <a:buChar char="§"/>
            </a:pPr>
            <a:r>
              <a:rPr lang="en-US" sz="1600" b="1" err="1"/>
              <a:t>ReLU</a:t>
            </a:r>
            <a:r>
              <a:rPr lang="en-US" sz="1600" b="1"/>
              <a:t> Layer: </a:t>
            </a:r>
            <a:r>
              <a:rPr lang="en-US" sz="1600"/>
              <a:t>will apply a </a:t>
            </a:r>
            <a:r>
              <a:rPr lang="en-US" sz="1600" err="1"/>
              <a:t>pixelwise</a:t>
            </a:r>
            <a:r>
              <a:rPr lang="en-US" sz="1600"/>
              <a:t> activation function, such as the </a:t>
            </a:r>
            <a:r>
              <a:rPr lang="en-US" sz="1600" i="1"/>
              <a:t>max</a:t>
            </a:r>
            <a:r>
              <a:rPr lang="en-US" sz="1600"/>
              <a:t>(0,</a:t>
            </a:r>
            <a:r>
              <a:rPr lang="en-US" sz="1600" i="1"/>
              <a:t>x</a:t>
            </a:r>
            <a:r>
              <a:rPr lang="en-US" sz="1600"/>
              <a:t>) thresholding at zero. This layer keeps the size of the data volume unchanged (e.g., [32 * 32 * 16]).</a:t>
            </a:r>
          </a:p>
          <a:p>
            <a:pPr marL="285750" indent="-285750" algn="just">
              <a:buFont typeface="Wingdings" panose="05000000000000000000" pitchFamily="2" charset="2"/>
              <a:buChar char="§"/>
            </a:pPr>
            <a:endParaRPr lang="en-US" sz="1600"/>
          </a:p>
          <a:p>
            <a:pPr marL="285750" indent="-285750" algn="just">
              <a:buFont typeface="Wingdings" panose="05000000000000000000" pitchFamily="2" charset="2"/>
              <a:buChar char="§"/>
            </a:pPr>
            <a:r>
              <a:rPr lang="en-US" sz="1600" b="1"/>
              <a:t>Pooling Layer</a:t>
            </a:r>
            <a:r>
              <a:rPr lang="en-US" sz="1600"/>
              <a:t>: It does a </a:t>
            </a:r>
            <a:r>
              <a:rPr lang="en-US" sz="1600" err="1"/>
              <a:t>downsampling</a:t>
            </a:r>
            <a:r>
              <a:rPr lang="en-US" sz="1600"/>
              <a:t> operation across the spatial dimensions (width, height), and will result in data volume such as [16 * 16 * 16].</a:t>
            </a:r>
          </a:p>
          <a:p>
            <a:pPr marL="285750" indent="-285750" algn="just">
              <a:buFont typeface="Wingdings" panose="05000000000000000000" pitchFamily="2" charset="2"/>
              <a:buChar char="§"/>
            </a:pPr>
            <a:endParaRPr lang="en-US" sz="1600"/>
          </a:p>
          <a:p>
            <a:pPr marL="285750" indent="-285750" algn="just">
              <a:buFont typeface="Wingdings" panose="05000000000000000000" pitchFamily="2" charset="2"/>
              <a:buChar char="§"/>
            </a:pPr>
            <a:r>
              <a:rPr lang="en-US" sz="1600" b="1"/>
              <a:t>Fully Connected Layer: </a:t>
            </a:r>
            <a:r>
              <a:rPr lang="en-US" sz="1600"/>
              <a:t>This layer computes the class scores, and it will result in volume of size [1 * 1 * 3], where each of those 3 numbers correspond to a class score, such as among the 3 categories (doors, stairs, signs).</a:t>
            </a:r>
          </a:p>
        </p:txBody>
      </p:sp>
    </p:spTree>
    <p:extLst>
      <p:ext uri="{BB962C8B-B14F-4D97-AF65-F5344CB8AC3E}">
        <p14:creationId xmlns:p14="http://schemas.microsoft.com/office/powerpoint/2010/main" val="2607405780"/>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fade">
                                      <p:cBhvr>
                                        <p:cTn id="22" dur="500"/>
                                        <p:tgtEl>
                                          <p:spTgt spid="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animEffect transition="in" filter="fade">
                                      <p:cBhvr>
                                        <p:cTn id="27"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762000"/>
          </a:xfrm>
        </p:spPr>
        <p:txBody>
          <a:bodyPr/>
          <a:lstStyle/>
          <a:p>
            <a:r>
              <a:rPr lang="en-US" err="1"/>
              <a:t>Keras</a:t>
            </a:r>
            <a:r>
              <a:rPr lang="en-US"/>
              <a:t> Demo (</a:t>
            </a:r>
            <a:r>
              <a:rPr lang="en-US" err="1"/>
              <a:t>Mnist</a:t>
            </a:r>
            <a:r>
              <a:rPr lang="en-US"/>
              <a:t> CNN)</a:t>
            </a:r>
          </a:p>
        </p:txBody>
      </p:sp>
      <p:sp>
        <p:nvSpPr>
          <p:cNvPr id="3" name="Content Placeholder 2"/>
          <p:cNvSpPr>
            <a:spLocks noGrp="1"/>
          </p:cNvSpPr>
          <p:nvPr>
            <p:ph idx="1"/>
          </p:nvPr>
        </p:nvSpPr>
        <p:spPr>
          <a:xfrm>
            <a:off x="685799" y="1448100"/>
            <a:ext cx="7984273" cy="4496097"/>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sz="1200" dirty="0"/>
          </a:p>
          <a:p>
            <a:r>
              <a:rPr lang="en-US" sz="2000" dirty="0">
                <a:hlinkClick r:id="rId2"/>
              </a:rPr>
              <a:t>https://keras3.posit.co/articles/examples/vision/mnist_convnet.html</a:t>
            </a:r>
            <a:endParaRPr lang="en-US" sz="2000" dirty="0"/>
          </a:p>
          <a:p>
            <a:endParaRPr lang="en-US" sz="2000" dirty="0"/>
          </a:p>
        </p:txBody>
      </p:sp>
      <p:sp>
        <p:nvSpPr>
          <p:cNvPr id="4" name="Slide Number Placeholder 3"/>
          <p:cNvSpPr>
            <a:spLocks noGrp="1"/>
          </p:cNvSpPr>
          <p:nvPr>
            <p:ph type="sldNum" sz="quarter" idx="10"/>
          </p:nvPr>
        </p:nvSpPr>
        <p:spPr/>
        <p:txBody>
          <a:bodyPr/>
          <a:lstStyle/>
          <a:p>
            <a:fld id="{153FC57E-8F27-42FF-9E05-894EE3A9CC53}" type="slidenum">
              <a:rPr lang="hi-IN" smtClean="0"/>
              <a:pPr/>
              <a:t>24</a:t>
            </a:fld>
            <a:endParaRPr lang="hi-IN"/>
          </a:p>
        </p:txBody>
      </p:sp>
      <p:pic>
        <p:nvPicPr>
          <p:cNvPr id="5" name="Picture 4">
            <a:hlinkClick r:id="rId3"/>
          </p:cNvPr>
          <p:cNvPicPr>
            <a:picLocks noChangeAspect="1"/>
          </p:cNvPicPr>
          <p:nvPr/>
        </p:nvPicPr>
        <p:blipFill>
          <a:blip r:embed="rId4"/>
          <a:stretch>
            <a:fillRect/>
          </a:stretch>
        </p:blipFill>
        <p:spPr>
          <a:xfrm>
            <a:off x="1419225" y="790952"/>
            <a:ext cx="6305550" cy="4957763"/>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a:blip r:embed="rId5"/>
          <a:stretch>
            <a:fillRect/>
          </a:stretch>
        </p:blipFill>
        <p:spPr>
          <a:xfrm>
            <a:off x="1438275" y="1919287"/>
            <a:ext cx="6267450" cy="3019425"/>
          </a:xfrm>
          <a:prstGeom prst="rect">
            <a:avLst/>
          </a:prstGeom>
        </p:spPr>
      </p:pic>
    </p:spTree>
    <p:extLst>
      <p:ext uri="{BB962C8B-B14F-4D97-AF65-F5344CB8AC3E}">
        <p14:creationId xmlns:p14="http://schemas.microsoft.com/office/powerpoint/2010/main" val="4103998057"/>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p>
        </p:txBody>
      </p:sp>
      <p:sp>
        <p:nvSpPr>
          <p:cNvPr id="3" name="Content Placeholder 2"/>
          <p:cNvSpPr>
            <a:spLocks noGrp="1"/>
          </p:cNvSpPr>
          <p:nvPr>
            <p:ph idx="1"/>
          </p:nvPr>
        </p:nvSpPr>
        <p:spPr/>
        <p:txBody>
          <a:bodyPr/>
          <a:lstStyle/>
          <a:p>
            <a:pPr marL="0" indent="0" algn="ctr">
              <a:buNone/>
            </a:pPr>
            <a:endParaRPr lang="en-US"/>
          </a:p>
          <a:p>
            <a:pPr marL="0" indent="0" algn="ctr">
              <a:buNone/>
            </a:pPr>
            <a:r>
              <a:rPr lang="en-US"/>
              <a:t>QUESTIONS?</a:t>
            </a:r>
            <a:br>
              <a:rPr lang="en-US"/>
            </a:br>
            <a:br>
              <a:rPr lang="en-US"/>
            </a:br>
            <a:r>
              <a:rPr lang="en-US"/>
              <a:t>THANK YOU!</a:t>
            </a:r>
          </a:p>
        </p:txBody>
      </p:sp>
      <p:sp>
        <p:nvSpPr>
          <p:cNvPr id="4" name="Slide Number Placeholder 3"/>
          <p:cNvSpPr>
            <a:spLocks noGrp="1"/>
          </p:cNvSpPr>
          <p:nvPr>
            <p:ph type="sldNum" sz="quarter" idx="10"/>
          </p:nvPr>
        </p:nvSpPr>
        <p:spPr/>
        <p:txBody>
          <a:bodyPr/>
          <a:lstStyle/>
          <a:p>
            <a:fld id="{153FC57E-8F27-42FF-9E05-894EE3A9CC53}" type="slidenum">
              <a:rPr lang="hi-IN" smtClean="0"/>
              <a:pPr/>
              <a:t>25</a:t>
            </a:fld>
            <a:endParaRPr lang="hi-IN"/>
          </a:p>
        </p:txBody>
      </p:sp>
      <p:pic>
        <p:nvPicPr>
          <p:cNvPr id="5" name="Picture 4">
            <a:hlinkClick r:id="rId2"/>
          </p:cNvPr>
          <p:cNvPicPr>
            <a:picLocks noChangeAspect="1"/>
          </p:cNvPicPr>
          <p:nvPr/>
        </p:nvPicPr>
        <p:blipFill>
          <a:blip r:embed="rId3"/>
          <a:stretch>
            <a:fillRect/>
          </a:stretch>
        </p:blipFill>
        <p:spPr>
          <a:xfrm>
            <a:off x="685800" y="1448100"/>
            <a:ext cx="2678906" cy="3357563"/>
          </a:xfrm>
          <a:prstGeom prst="rect">
            <a:avLst/>
          </a:prstGeom>
          <a:effectLst>
            <a:outerShdw blurRad="50800" dist="38100" dir="13500000" algn="br" rotWithShape="0">
              <a:prstClr val="black">
                <a:alpha val="40000"/>
              </a:prstClr>
            </a:outerShdw>
          </a:effectLst>
        </p:spPr>
      </p:pic>
      <p:pic>
        <p:nvPicPr>
          <p:cNvPr id="6" name="Picture 5">
            <a:hlinkClick r:id="rId4"/>
          </p:cNvPr>
          <p:cNvPicPr>
            <a:picLocks noChangeAspect="1"/>
          </p:cNvPicPr>
          <p:nvPr/>
        </p:nvPicPr>
        <p:blipFill>
          <a:blip r:embed="rId5"/>
          <a:stretch>
            <a:fillRect/>
          </a:stretch>
        </p:blipFill>
        <p:spPr>
          <a:xfrm>
            <a:off x="5966678" y="1448100"/>
            <a:ext cx="2528888" cy="3314700"/>
          </a:xfrm>
          <a:prstGeom prst="rect">
            <a:avLst/>
          </a:prstGeom>
          <a:effectLst>
            <a:outerShdw blurRad="50800" dist="38100" dir="18900000" algn="bl" rotWithShape="0">
              <a:prstClr val="black">
                <a:alpha val="40000"/>
              </a:prstClr>
            </a:outerShdw>
          </a:effectLst>
        </p:spPr>
      </p:pic>
      <p:pic>
        <p:nvPicPr>
          <p:cNvPr id="7" name="Picture 6">
            <a:hlinkClick r:id="rId6"/>
          </p:cNvPr>
          <p:cNvPicPr>
            <a:picLocks noChangeAspect="1"/>
          </p:cNvPicPr>
          <p:nvPr/>
        </p:nvPicPr>
        <p:blipFill rotWithShape="1">
          <a:blip r:embed="rId7"/>
          <a:srcRect l="8707" t="15879" r="27639" b="11600"/>
          <a:stretch/>
        </p:blipFill>
        <p:spPr>
          <a:xfrm>
            <a:off x="2989292" y="3505797"/>
            <a:ext cx="3352800" cy="2438400"/>
          </a:xfrm>
          <a:prstGeom prst="rect">
            <a:avLst/>
          </a:prstGeom>
          <a:effectLst>
            <a:outerShdw blurRad="63500" sx="102000" sy="102000" algn="ctr" rotWithShape="0">
              <a:prstClr val="black">
                <a:alpha val="40000"/>
              </a:prstClr>
            </a:outerShdw>
          </a:effectLst>
        </p:spPr>
      </p:pic>
      <p:pic>
        <p:nvPicPr>
          <p:cNvPr id="8" name="Picture 7"/>
          <p:cNvPicPr>
            <a:picLocks noChangeAspect="1"/>
          </p:cNvPicPr>
          <p:nvPr/>
        </p:nvPicPr>
        <p:blipFill>
          <a:blip r:embed="rId8"/>
          <a:stretch>
            <a:fillRect/>
          </a:stretch>
        </p:blipFill>
        <p:spPr>
          <a:xfrm>
            <a:off x="5042682" y="304800"/>
            <a:ext cx="2598820" cy="914400"/>
          </a:xfrm>
          <a:prstGeom prst="rect">
            <a:avLst/>
          </a:prstGeom>
        </p:spPr>
      </p:pic>
      <p:sp>
        <p:nvSpPr>
          <p:cNvPr id="10" name="Snip Diagonal Corner Rectangle 9"/>
          <p:cNvSpPr/>
          <p:nvPr/>
        </p:nvSpPr>
        <p:spPr>
          <a:xfrm>
            <a:off x="7086600" y="2057399"/>
            <a:ext cx="685800" cy="152401"/>
          </a:xfrm>
          <a:prstGeom prst="snip2DiagRect">
            <a:avLst/>
          </a:prstGeom>
          <a:noFill/>
          <a:ln w="25400">
            <a:solidFill>
              <a:srgbClr val="FAFAF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5105400" y="1199522"/>
            <a:ext cx="1981200" cy="1010278"/>
          </a:xfrm>
          <a:prstGeom prst="line">
            <a:avLst/>
          </a:prstGeom>
          <a:ln>
            <a:solidFill>
              <a:srgbClr val="FAFAFA"/>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a:endCxn id="10" idx="0"/>
          </p:cNvCxnSpPr>
          <p:nvPr/>
        </p:nvCxnSpPr>
        <p:spPr>
          <a:xfrm>
            <a:off x="7641502" y="324478"/>
            <a:ext cx="130898" cy="1809122"/>
          </a:xfrm>
          <a:prstGeom prst="line">
            <a:avLst/>
          </a:prstGeom>
          <a:ln>
            <a:solidFill>
              <a:srgbClr val="FAFAFA"/>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9"/>
          <a:stretch>
            <a:fillRect/>
          </a:stretch>
        </p:blipFill>
        <p:spPr>
          <a:xfrm>
            <a:off x="6506524" y="4830601"/>
            <a:ext cx="1987033" cy="1987033"/>
          </a:xfrm>
          <a:prstGeom prst="rect">
            <a:avLst/>
          </a:prstGeom>
          <a:effectLst>
            <a:softEdge rad="76200"/>
          </a:effectLst>
        </p:spPr>
      </p:pic>
    </p:spTree>
    <p:extLst>
      <p:ext uri="{BB962C8B-B14F-4D97-AF65-F5344CB8AC3E}">
        <p14:creationId xmlns:p14="http://schemas.microsoft.com/office/powerpoint/2010/main" val="4001764117"/>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BC1EE4-9B01-30E8-39F1-A46DC389F600}"/>
              </a:ext>
            </a:extLst>
          </p:cNvPr>
          <p:cNvSpPr>
            <a:spLocks noGrp="1"/>
          </p:cNvSpPr>
          <p:nvPr>
            <p:ph type="title"/>
          </p:nvPr>
        </p:nvSpPr>
        <p:spPr/>
        <p:txBody>
          <a:bodyPr/>
          <a:lstStyle/>
          <a:p>
            <a:r>
              <a:rPr lang="en-US" dirty="0"/>
              <a:t>Appendix</a:t>
            </a:r>
          </a:p>
        </p:txBody>
      </p:sp>
      <p:sp>
        <p:nvSpPr>
          <p:cNvPr id="6" name="Text Placeholder 5">
            <a:extLst>
              <a:ext uri="{FF2B5EF4-FFF2-40B4-BE49-F238E27FC236}">
                <a16:creationId xmlns:a16="http://schemas.microsoft.com/office/drawing/2014/main" id="{5E47376D-45E8-0BB0-ED7B-CAD06B3254A9}"/>
              </a:ext>
            </a:extLst>
          </p:cNvPr>
          <p:cNvSpPr>
            <a:spLocks noGrp="1"/>
          </p:cNvSpPr>
          <p:nvPr>
            <p:ph type="body" idx="1"/>
          </p:nvPr>
        </p:nvSpPr>
        <p:spPr/>
        <p:txBody>
          <a:bodyPr/>
          <a:lstStyle/>
          <a:p>
            <a:r>
              <a:rPr lang="en-US" dirty="0"/>
              <a:t>Neural Network </a:t>
            </a:r>
            <a:br>
              <a:rPr lang="en-US" dirty="0"/>
            </a:br>
            <a:r>
              <a:rPr lang="en-US" dirty="0"/>
              <a:t>with </a:t>
            </a:r>
            <a:br>
              <a:rPr lang="en-US" dirty="0"/>
            </a:br>
            <a:r>
              <a:rPr lang="en-US" dirty="0"/>
              <a:t>Linear </a:t>
            </a:r>
            <a:r>
              <a:rPr lang="en-US"/>
              <a:t>activation function</a:t>
            </a:r>
            <a:endParaRPr lang="en-US" dirty="0"/>
          </a:p>
        </p:txBody>
      </p:sp>
      <p:sp>
        <p:nvSpPr>
          <p:cNvPr id="4" name="Slide Number Placeholder 3">
            <a:extLst>
              <a:ext uri="{FF2B5EF4-FFF2-40B4-BE49-F238E27FC236}">
                <a16:creationId xmlns:a16="http://schemas.microsoft.com/office/drawing/2014/main" id="{0781881B-EB7E-69B3-0EED-9321E57202A5}"/>
              </a:ext>
            </a:extLst>
          </p:cNvPr>
          <p:cNvSpPr>
            <a:spLocks noGrp="1"/>
          </p:cNvSpPr>
          <p:nvPr>
            <p:ph type="sldNum" sz="quarter" idx="10"/>
          </p:nvPr>
        </p:nvSpPr>
        <p:spPr/>
        <p:txBody>
          <a:bodyPr/>
          <a:lstStyle/>
          <a:p>
            <a:fld id="{153FC57E-8F27-42FF-9E05-894EE3A9CC53}" type="slidenum">
              <a:rPr lang="hi-IN" smtClean="0"/>
              <a:pPr/>
              <a:t>26</a:t>
            </a:fld>
            <a:endParaRPr lang="hi-IN"/>
          </a:p>
        </p:txBody>
      </p:sp>
    </p:spTree>
    <p:extLst>
      <p:ext uri="{BB962C8B-B14F-4D97-AF65-F5344CB8AC3E}">
        <p14:creationId xmlns:p14="http://schemas.microsoft.com/office/powerpoint/2010/main" val="2461994616"/>
      </p:ext>
    </p:extLst>
  </p:cSld>
  <p:clrMapOvr>
    <a:masterClrMapping/>
  </p:clrMapOvr>
  <p:transition advClick="0">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75811"/>
            <a:ext cx="7772400" cy="762000"/>
          </a:xfrm>
        </p:spPr>
        <p:txBody>
          <a:bodyPr/>
          <a:lstStyle/>
          <a:p>
            <a:r>
              <a:rPr lang="en-US"/>
              <a:t>Linear Model – Best Linear Unbiased Est.</a:t>
            </a:r>
          </a:p>
        </p:txBody>
      </p:sp>
      <p:pic>
        <p:nvPicPr>
          <p:cNvPr id="5" name="Content Placeholder 4"/>
          <p:cNvPicPr>
            <a:picLocks noGrp="1" noChangeAspect="1"/>
          </p:cNvPicPr>
          <p:nvPr>
            <p:ph idx="1"/>
          </p:nvPr>
        </p:nvPicPr>
        <p:blipFill>
          <a:blip r:embed="rId2"/>
          <a:stretch>
            <a:fillRect/>
          </a:stretch>
        </p:blipFill>
        <p:spPr>
          <a:xfrm>
            <a:off x="914400" y="1014011"/>
            <a:ext cx="4631531" cy="607219"/>
          </a:xfrm>
          <a:prstGeom prst="rect">
            <a:avLst/>
          </a:prstGeom>
        </p:spPr>
      </p:pic>
      <p:sp>
        <p:nvSpPr>
          <p:cNvPr id="4" name="Slide Number Placeholder 3"/>
          <p:cNvSpPr>
            <a:spLocks noGrp="1"/>
          </p:cNvSpPr>
          <p:nvPr>
            <p:ph type="sldNum" sz="quarter" idx="10"/>
          </p:nvPr>
        </p:nvSpPr>
        <p:spPr/>
        <p:txBody>
          <a:bodyPr/>
          <a:lstStyle/>
          <a:p>
            <a:fld id="{153FC57E-8F27-42FF-9E05-894EE3A9CC53}" type="slidenum">
              <a:rPr lang="hi-IN" smtClean="0"/>
              <a:pPr/>
              <a:t>27</a:t>
            </a:fld>
            <a:endParaRPr lang="hi-IN"/>
          </a:p>
        </p:txBody>
      </p:sp>
      <p:pic>
        <p:nvPicPr>
          <p:cNvPr id="6" name="Picture 5"/>
          <p:cNvPicPr>
            <a:picLocks noChangeAspect="1"/>
          </p:cNvPicPr>
          <p:nvPr/>
        </p:nvPicPr>
        <p:blipFill>
          <a:blip r:embed="rId3"/>
          <a:stretch>
            <a:fillRect/>
          </a:stretch>
        </p:blipFill>
        <p:spPr>
          <a:xfrm>
            <a:off x="990600" y="1812920"/>
            <a:ext cx="6343650" cy="1114425"/>
          </a:xfrm>
          <a:prstGeom prst="rect">
            <a:avLst/>
          </a:prstGeom>
        </p:spPr>
      </p:pic>
      <p:pic>
        <p:nvPicPr>
          <p:cNvPr id="8" name="Picture 7"/>
          <p:cNvPicPr>
            <a:picLocks noChangeAspect="1"/>
          </p:cNvPicPr>
          <p:nvPr/>
        </p:nvPicPr>
        <p:blipFill>
          <a:blip r:embed="rId4"/>
          <a:stretch>
            <a:fillRect/>
          </a:stretch>
        </p:blipFill>
        <p:spPr>
          <a:xfrm>
            <a:off x="990600" y="3114110"/>
            <a:ext cx="5543550" cy="638175"/>
          </a:xfrm>
          <a:prstGeom prst="rect">
            <a:avLst/>
          </a:prstGeom>
        </p:spPr>
      </p:pic>
      <p:pic>
        <p:nvPicPr>
          <p:cNvPr id="9" name="Picture 8"/>
          <p:cNvPicPr>
            <a:picLocks noChangeAspect="1"/>
          </p:cNvPicPr>
          <p:nvPr/>
        </p:nvPicPr>
        <p:blipFill>
          <a:blip r:embed="rId5"/>
          <a:stretch>
            <a:fillRect/>
          </a:stretch>
        </p:blipFill>
        <p:spPr>
          <a:xfrm>
            <a:off x="1066800" y="4002398"/>
            <a:ext cx="6343650" cy="647700"/>
          </a:xfrm>
          <a:prstGeom prst="rect">
            <a:avLst/>
          </a:prstGeom>
        </p:spPr>
      </p:pic>
      <p:pic>
        <p:nvPicPr>
          <p:cNvPr id="10" name="Picture 9"/>
          <p:cNvPicPr>
            <a:picLocks noChangeAspect="1"/>
          </p:cNvPicPr>
          <p:nvPr/>
        </p:nvPicPr>
        <p:blipFill>
          <a:blip r:embed="rId6"/>
          <a:stretch>
            <a:fillRect/>
          </a:stretch>
        </p:blipFill>
        <p:spPr>
          <a:xfrm>
            <a:off x="1066800" y="4900211"/>
            <a:ext cx="3876675" cy="266700"/>
          </a:xfrm>
          <a:prstGeom prst="rect">
            <a:avLst/>
          </a:prstGeom>
        </p:spPr>
      </p:pic>
      <p:sp>
        <p:nvSpPr>
          <p:cNvPr id="11" name="TextBox 10"/>
          <p:cNvSpPr txBox="1"/>
          <p:nvPr/>
        </p:nvSpPr>
        <p:spPr>
          <a:xfrm>
            <a:off x="5791200" y="4249341"/>
            <a:ext cx="3188693" cy="1846659"/>
          </a:xfrm>
          <a:prstGeom prst="rect">
            <a:avLst/>
          </a:prstGeom>
          <a:solidFill>
            <a:schemeClr val="bg1"/>
          </a:solidFill>
          <a:ln>
            <a:noFill/>
          </a:ln>
          <a:effectLst>
            <a:outerShdw blurRad="50800" dist="38100" dir="10800000" algn="r" rotWithShape="0">
              <a:prstClr val="black">
                <a:alpha val="40000"/>
              </a:prstClr>
            </a:outerShdw>
          </a:effectLst>
        </p:spPr>
        <p:txBody>
          <a:bodyPr wrap="none" rtlCol="0">
            <a:spAutoFit/>
          </a:bodyPr>
          <a:lstStyle/>
          <a:p>
            <a:r>
              <a:rPr lang="en-US" b="1">
                <a:solidFill>
                  <a:srgbClr val="003366"/>
                </a:solidFill>
              </a:rPr>
              <a:t>In R:</a:t>
            </a:r>
          </a:p>
          <a:p>
            <a:pPr marL="285750" indent="-285750">
              <a:buFont typeface="Wingdings" panose="05000000000000000000" pitchFamily="2" charset="2"/>
              <a:buChar char="Ø"/>
            </a:pPr>
            <a:r>
              <a:rPr lang="en-US" sz="1600" err="1">
                <a:solidFill>
                  <a:srgbClr val="003366"/>
                </a:solidFill>
                <a:latin typeface="Lucida Console" panose="020B0609040504020204" pitchFamily="49" charset="0"/>
              </a:rPr>
              <a:t>lm.fit</a:t>
            </a:r>
            <a:r>
              <a:rPr lang="en-US" sz="1600">
                <a:solidFill>
                  <a:srgbClr val="003366"/>
                </a:solidFill>
                <a:latin typeface="Lucida Console" panose="020B0609040504020204" pitchFamily="49" charset="0"/>
              </a:rPr>
              <a:t> &lt;- lm(Y~X)</a:t>
            </a:r>
          </a:p>
          <a:p>
            <a:pPr marL="285750" indent="-285750">
              <a:buFont typeface="Wingdings" panose="05000000000000000000" pitchFamily="2" charset="2"/>
              <a:buChar char="Ø"/>
            </a:pPr>
            <a:endParaRPr lang="en-US" sz="1600">
              <a:solidFill>
                <a:srgbClr val="003366"/>
              </a:solidFill>
              <a:latin typeface="Lucida Console" panose="020B0609040504020204" pitchFamily="49" charset="0"/>
            </a:endParaRPr>
          </a:p>
          <a:p>
            <a:pPr marL="285750" indent="-285750">
              <a:buFont typeface="Wingdings" panose="05000000000000000000" pitchFamily="2" charset="2"/>
              <a:buChar char="Ø"/>
            </a:pPr>
            <a:r>
              <a:rPr lang="en-US" sz="1600" err="1">
                <a:solidFill>
                  <a:srgbClr val="003366"/>
                </a:solidFill>
                <a:latin typeface="Lucida Console" panose="020B0609040504020204" pitchFamily="49" charset="0"/>
              </a:rPr>
              <a:t>Y.hat</a:t>
            </a:r>
            <a:r>
              <a:rPr lang="en-US" sz="1600">
                <a:solidFill>
                  <a:srgbClr val="003366"/>
                </a:solidFill>
                <a:latin typeface="Lucida Console" panose="020B0609040504020204" pitchFamily="49" charset="0"/>
              </a:rPr>
              <a:t> &lt;- </a:t>
            </a:r>
            <a:r>
              <a:rPr lang="en-US" sz="1600" err="1">
                <a:solidFill>
                  <a:srgbClr val="003366"/>
                </a:solidFill>
                <a:latin typeface="Lucida Console" panose="020B0609040504020204" pitchFamily="49" charset="0"/>
              </a:rPr>
              <a:t>lm.fit$fitted</a:t>
            </a:r>
            <a:endParaRPr lang="en-US" sz="1600">
              <a:solidFill>
                <a:srgbClr val="003366"/>
              </a:solidFill>
              <a:latin typeface="Lucida Console" panose="020B0609040504020204" pitchFamily="49" charset="0"/>
            </a:endParaRPr>
          </a:p>
          <a:p>
            <a:pPr marL="285750" indent="-285750">
              <a:buFont typeface="Wingdings" panose="05000000000000000000" pitchFamily="2" charset="2"/>
              <a:buChar char="Ø"/>
            </a:pPr>
            <a:endParaRPr lang="en-US" sz="1600">
              <a:solidFill>
                <a:srgbClr val="003366"/>
              </a:solidFill>
              <a:latin typeface="Lucida Console" panose="020B0609040504020204" pitchFamily="49" charset="0"/>
            </a:endParaRPr>
          </a:p>
          <a:p>
            <a:pPr marL="285750" indent="-285750">
              <a:buFont typeface="Wingdings" panose="05000000000000000000" pitchFamily="2" charset="2"/>
              <a:buChar char="Ø"/>
            </a:pPr>
            <a:endParaRPr lang="en-US" sz="1600">
              <a:solidFill>
                <a:srgbClr val="003366"/>
              </a:solidFill>
              <a:latin typeface="Lucida Console" panose="020B0609040504020204" pitchFamily="49" charset="0"/>
            </a:endParaRPr>
          </a:p>
          <a:p>
            <a:pPr marL="285750" indent="-285750">
              <a:buFont typeface="Wingdings" panose="05000000000000000000" pitchFamily="2" charset="2"/>
              <a:buChar char="Ø"/>
            </a:pPr>
            <a:r>
              <a:rPr lang="en-US" sz="1600" err="1">
                <a:solidFill>
                  <a:srgbClr val="003366"/>
                </a:solidFill>
                <a:latin typeface="Lucida Console" panose="020B0609040504020204" pitchFamily="49" charset="0"/>
              </a:rPr>
              <a:t>e.hat</a:t>
            </a:r>
            <a:r>
              <a:rPr lang="en-US" sz="1600">
                <a:solidFill>
                  <a:srgbClr val="003366"/>
                </a:solidFill>
                <a:latin typeface="Lucida Console" panose="020B0609040504020204" pitchFamily="49" charset="0"/>
              </a:rPr>
              <a:t> &lt;- </a:t>
            </a:r>
            <a:r>
              <a:rPr lang="en-US" sz="1600" err="1">
                <a:solidFill>
                  <a:srgbClr val="003366"/>
                </a:solidFill>
                <a:latin typeface="Lucida Console" panose="020B0609040504020204" pitchFamily="49" charset="0"/>
              </a:rPr>
              <a:t>lm.fit$resid</a:t>
            </a:r>
            <a:endParaRPr lang="en-US" sz="1600">
              <a:solidFill>
                <a:srgbClr val="003366"/>
              </a:solidFill>
              <a:latin typeface="Lucida Console" panose="020B0609040504020204" pitchFamily="49" charset="0"/>
            </a:endParaRPr>
          </a:p>
        </p:txBody>
      </p:sp>
      <mc:AlternateContent xmlns:mc="http://schemas.openxmlformats.org/markup-compatibility/2006" xmlns:a14="http://schemas.microsoft.com/office/drawing/2010/main">
        <mc:Choice Requires="a14">
          <p:sp>
            <p:nvSpPr>
              <p:cNvPr id="13" name="Rectangle 12"/>
              <p:cNvSpPr/>
              <p:nvPr/>
            </p:nvSpPr>
            <p:spPr>
              <a:xfrm>
                <a:off x="3395824" y="5166911"/>
                <a:ext cx="2224263" cy="11576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i="1">
                              <a:latin typeface="Cambria Math" panose="02040503050406030204" pitchFamily="18" charset="0"/>
                            </a:rPr>
                            <m:t>𝑒</m:t>
                          </m:r>
                        </m:e>
                      </m:acc>
                      <m:r>
                        <a:rPr lang="en-US"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acc>
                                      <m:accPr>
                                        <m:chr m:val="̂"/>
                                        <m:ctrlPr>
                                          <a:rPr lang="en-US" i="1">
                                            <a:latin typeface="Cambria Math" panose="02040503050406030204" pitchFamily="18" charset="0"/>
                                          </a:rPr>
                                        </m:ctrlPr>
                                      </m:accPr>
                                      <m:e>
                                        <m:r>
                                          <m:rPr>
                                            <m:brk m:alnAt="7"/>
                                          </m:rPr>
                                          <a:rPr lang="en-US" i="1">
                                            <a:latin typeface="Cambria Math" panose="02040503050406030204" pitchFamily="18" charset="0"/>
                                          </a:rPr>
                                          <m:t>𝑒</m:t>
                                        </m:r>
                                      </m:e>
                                    </m:acc>
                                  </m:e>
                                  <m:sub>
                                    <m:r>
                                      <a:rPr lang="en-US" b="0" i="1" smtClean="0">
                                        <a:latin typeface="Cambria Math" panose="02040503050406030204" pitchFamily="18" charset="0"/>
                                      </a:rPr>
                                      <m:t>1</m:t>
                                    </m:r>
                                  </m:sub>
                                </m:sSub>
                              </m:e>
                            </m:mr>
                            <m:m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m:rPr>
                                            <m:brk m:alnAt="7"/>
                                          </m:rPr>
                                          <a:rPr lang="en-US" i="1">
                                            <a:latin typeface="Cambria Math" panose="02040503050406030204" pitchFamily="18" charset="0"/>
                                          </a:rPr>
                                          <m:t>𝑒</m:t>
                                        </m:r>
                                      </m:e>
                                    </m:acc>
                                  </m:e>
                                  <m:sub>
                                    <m:r>
                                      <a:rPr lang="en-US" b="0" i="1" smtClean="0">
                                        <a:latin typeface="Cambria Math" panose="02040503050406030204" pitchFamily="18" charset="0"/>
                                      </a:rPr>
                                      <m:t>2</m:t>
                                    </m:r>
                                  </m:sub>
                                </m:sSub>
                              </m:e>
                            </m:mr>
                            <m:m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m:t>
                                      </m:r>
                                    </m:e>
                                  </m:mr>
                                  <m:m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m:rPr>
                                                  <m:brk m:alnAt="7"/>
                                                </m:rPr>
                                                <a:rPr lang="en-US" i="1">
                                                  <a:latin typeface="Cambria Math" panose="02040503050406030204" pitchFamily="18" charset="0"/>
                                                </a:rPr>
                                                <m:t>𝑒</m:t>
                                              </m:r>
                                            </m:e>
                                          </m:acc>
                                        </m:e>
                                        <m:sub>
                                          <m:r>
                                            <a:rPr lang="en-US" b="0" i="1" smtClean="0">
                                              <a:latin typeface="Cambria Math" panose="02040503050406030204" pitchFamily="18" charset="0"/>
                                            </a:rPr>
                                            <m:t>𝑛</m:t>
                                          </m:r>
                                        </m:sub>
                                      </m:sSub>
                                    </m:e>
                                  </m:mr>
                                </m:m>
                              </m:e>
                            </m:mr>
                          </m:m>
                        </m:e>
                      </m:d>
                      <m:r>
                        <a:rPr lang="en-US" b="0" i="1" smtClean="0">
                          <a:latin typeface="Cambria Math" panose="02040503050406030204" pitchFamily="18" charset="0"/>
                        </a:rPr>
                        <m:t> :=</m:t>
                      </m:r>
                      <m:r>
                        <a:rPr lang="en-US" b="0" i="1" smtClean="0">
                          <a:latin typeface="Cambria Math" panose="02040503050406030204" pitchFamily="18" charset="0"/>
                        </a:rPr>
                        <m:t>𝑌</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i="1">
                              <a:latin typeface="Cambria Math" panose="02040503050406030204" pitchFamily="18" charset="0"/>
                            </a:rPr>
                            <m:t>𝑌</m:t>
                          </m:r>
                        </m:e>
                      </m:acc>
                    </m:oMath>
                  </m:oMathPara>
                </a14:m>
                <a:endParaRPr lang="en-US"/>
              </a:p>
            </p:txBody>
          </p:sp>
        </mc:Choice>
        <mc:Fallback xmlns="">
          <p:sp>
            <p:nvSpPr>
              <p:cNvPr id="13" name="Rectangle 12"/>
              <p:cNvSpPr>
                <a:spLocks noRot="1" noChangeAspect="1" noMove="1" noResize="1" noEditPoints="1" noAdjustHandles="1" noChangeArrowheads="1" noChangeShapeType="1" noTextEdit="1"/>
              </p:cNvSpPr>
              <p:nvPr/>
            </p:nvSpPr>
            <p:spPr>
              <a:xfrm>
                <a:off x="3395824" y="5166911"/>
                <a:ext cx="2224263" cy="1157689"/>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91817000"/>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fade">
                                      <p:cBhvr>
                                        <p:cTn id="20" dur="500"/>
                                        <p:tgtEl>
                                          <p:spTgt spid="11">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fade">
                                      <p:cBhvr>
                                        <p:cTn id="23" dur="500"/>
                                        <p:tgtEl>
                                          <p:spTgt spid="11">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1">
                                            <p:txEl>
                                              <p:pRg st="3" end="3"/>
                                            </p:txEl>
                                          </p:spTgt>
                                        </p:tgtEl>
                                        <p:attrNameLst>
                                          <p:attrName>style.visibility</p:attrName>
                                        </p:attrNameLst>
                                      </p:cBhvr>
                                      <p:to>
                                        <p:strVal val="visible"/>
                                      </p:to>
                                    </p:set>
                                    <p:animEffect transition="in" filter="fade">
                                      <p:cBhvr>
                                        <p:cTn id="32" dur="500"/>
                                        <p:tgtEl>
                                          <p:spTgt spid="11">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fade">
                                      <p:cBhvr>
                                        <p:cTn id="37" dur="500"/>
                                        <p:tgtEl>
                                          <p:spTgt spid="13">
                                            <p:txEl>
                                              <p:pRg st="0" end="0"/>
                                            </p:txEl>
                                          </p:spTgt>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11">
                                            <p:txEl>
                                              <p:pRg st="6" end="6"/>
                                            </p:txEl>
                                          </p:spTgt>
                                        </p:tgtEl>
                                        <p:attrNameLst>
                                          <p:attrName>style.visibility</p:attrName>
                                        </p:attrNameLst>
                                      </p:cBhvr>
                                      <p:to>
                                        <p:strVal val="visible"/>
                                      </p:to>
                                    </p:set>
                                    <p:animEffect transition="in" filter="fade">
                                      <p:cBhvr>
                                        <p:cTn id="41"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3F5A5C-A5C1-B24E-9015-EDE148B16343}"/>
              </a:ext>
            </a:extLst>
          </p:cNvPr>
          <p:cNvPicPr>
            <a:picLocks noChangeAspect="1"/>
          </p:cNvPicPr>
          <p:nvPr/>
        </p:nvPicPr>
        <p:blipFill rotWithShape="1">
          <a:blip r:embed="rId2"/>
          <a:srcRect l="2106" t="3294" r="2106" b="3294"/>
          <a:stretch/>
        </p:blipFill>
        <p:spPr>
          <a:xfrm>
            <a:off x="3429000" y="2313432"/>
            <a:ext cx="5486399" cy="3962399"/>
          </a:xfrm>
          <a:prstGeom prst="rect">
            <a:avLst/>
          </a:prstGeom>
        </p:spPr>
      </p:pic>
      <p:sp>
        <p:nvSpPr>
          <p:cNvPr id="2" name="Title 1"/>
          <p:cNvSpPr>
            <a:spLocks noGrp="1"/>
          </p:cNvSpPr>
          <p:nvPr>
            <p:ph type="title"/>
          </p:nvPr>
        </p:nvSpPr>
        <p:spPr>
          <a:xfrm>
            <a:off x="685800" y="228600"/>
            <a:ext cx="7772400" cy="762000"/>
          </a:xfrm>
        </p:spPr>
        <p:txBody>
          <a:bodyPr/>
          <a:lstStyle/>
          <a:p>
            <a:r>
              <a:rPr lang="en-US" err="1"/>
              <a:t>Redidual</a:t>
            </a:r>
            <a:r>
              <a:rPr lang="en-US"/>
              <a:t> (Sur)Realism – </a:t>
            </a:r>
            <a:br>
              <a:rPr lang="en-US"/>
            </a:br>
            <a:r>
              <a:rPr lang="en-US"/>
              <a:t>Reverse Inverse Problem</a:t>
            </a:r>
          </a:p>
        </p:txBody>
      </p:sp>
      <p:pic>
        <p:nvPicPr>
          <p:cNvPr id="5" name="Content Placeholder 4"/>
          <p:cNvPicPr>
            <a:picLocks noGrp="1" noChangeAspect="1"/>
          </p:cNvPicPr>
          <p:nvPr>
            <p:ph idx="1"/>
          </p:nvPr>
        </p:nvPicPr>
        <p:blipFill rotWithShape="1">
          <a:blip r:embed="rId3"/>
          <a:srcRect l="8204" r="8848" b="14861"/>
          <a:stretch/>
        </p:blipFill>
        <p:spPr>
          <a:xfrm>
            <a:off x="3429000" y="2286000"/>
            <a:ext cx="5486400" cy="4023360"/>
          </a:xfrm>
          <a:prstGeom prst="rect">
            <a:avLst/>
          </a:prstGeom>
          <a:noFill/>
          <a:ln>
            <a:noFill/>
          </a:ln>
          <a:effectLst>
            <a:outerShdw blurRad="63500" sx="102000" sy="102000" algn="ctr" rotWithShape="0">
              <a:prstClr val="black">
                <a:alpha val="40000"/>
              </a:prstClr>
            </a:outerShdw>
          </a:effectLst>
        </p:spPr>
      </p:pic>
      <p:sp>
        <p:nvSpPr>
          <p:cNvPr id="4" name="Slide Number Placeholder 3"/>
          <p:cNvSpPr>
            <a:spLocks noGrp="1"/>
          </p:cNvSpPr>
          <p:nvPr>
            <p:ph type="sldNum" sz="quarter" idx="10"/>
          </p:nvPr>
        </p:nvSpPr>
        <p:spPr/>
        <p:txBody>
          <a:bodyPr/>
          <a:lstStyle/>
          <a:p>
            <a:fld id="{153FC57E-8F27-42FF-9E05-894EE3A9CC53}" type="slidenum">
              <a:rPr lang="hi-IN" smtClean="0"/>
              <a:pPr/>
              <a:t>28</a:t>
            </a:fld>
            <a:endParaRPr lang="hi-IN"/>
          </a:p>
        </p:txBody>
      </p:sp>
      <mc:AlternateContent xmlns:mc="http://schemas.openxmlformats.org/markup-compatibility/2006" xmlns:a14="http://schemas.microsoft.com/office/drawing/2010/main">
        <mc:Choice Requires="a14">
          <p:sp>
            <p:nvSpPr>
              <p:cNvPr id="6" name="TextBox 5"/>
              <p:cNvSpPr txBox="1"/>
              <p:nvPr/>
            </p:nvSpPr>
            <p:spPr>
              <a:xfrm>
                <a:off x="609600" y="916845"/>
                <a:ext cx="5352684" cy="3883755"/>
              </a:xfrm>
              <a:prstGeom prst="rect">
                <a:avLst/>
              </a:prstGeom>
              <a:noFill/>
            </p:spPr>
            <p:txBody>
              <a:bodyPr wrap="none" rtlCol="0">
                <a:spAutoFit/>
              </a:bodyPr>
              <a:lstStyle/>
              <a:p>
                <a:pPr marL="285750" indent="-285750">
                  <a:buFont typeface="Arial" panose="020B0604020202020204" pitchFamily="34" charset="0"/>
                  <a:buChar char="•"/>
                </a:pPr>
                <a:r>
                  <a:rPr lang="en-US">
                    <a:solidFill>
                      <a:srgbClr val="003366"/>
                    </a:solidFill>
                  </a:rPr>
                  <a:t>The end user provides </a:t>
                </a:r>
                <a14:m>
                  <m:oMath xmlns:m="http://schemas.openxmlformats.org/officeDocument/2006/math">
                    <m:acc>
                      <m:accPr>
                        <m:chr m:val="̂"/>
                        <m:ctrlPr>
                          <a:rPr lang="en-US" i="1">
                            <a:solidFill>
                              <a:srgbClr val="003366"/>
                            </a:solidFill>
                            <a:latin typeface="Cambria Math" panose="02040503050406030204" pitchFamily="18" charset="0"/>
                          </a:rPr>
                        </m:ctrlPr>
                      </m:accPr>
                      <m:e>
                        <m:r>
                          <a:rPr lang="en-US" i="1">
                            <a:solidFill>
                              <a:srgbClr val="003366"/>
                            </a:solidFill>
                            <a:latin typeface="Cambria Math" panose="02040503050406030204" pitchFamily="18" charset="0"/>
                          </a:rPr>
                          <m:t>𝑒</m:t>
                        </m:r>
                      </m:e>
                    </m:acc>
                    <m:r>
                      <a:rPr lang="en-US" i="1">
                        <a:solidFill>
                          <a:srgbClr val="003366"/>
                        </a:solidFill>
                        <a:latin typeface="Cambria Math" panose="02040503050406030204" pitchFamily="18" charset="0"/>
                      </a:rPr>
                      <m:t>=</m:t>
                    </m:r>
                    <m:d>
                      <m:dPr>
                        <m:ctrlPr>
                          <a:rPr lang="en-US" i="1">
                            <a:solidFill>
                              <a:srgbClr val="003366"/>
                            </a:solidFill>
                            <a:latin typeface="Cambria Math" panose="02040503050406030204" pitchFamily="18" charset="0"/>
                          </a:rPr>
                        </m:ctrlPr>
                      </m:dPr>
                      <m:e>
                        <m:m>
                          <m:mPr>
                            <m:mcs>
                              <m:mc>
                                <m:mcPr>
                                  <m:count m:val="1"/>
                                  <m:mcJc m:val="center"/>
                                </m:mcPr>
                              </m:mc>
                            </m:mcs>
                            <m:ctrlPr>
                              <a:rPr lang="en-US" i="1">
                                <a:solidFill>
                                  <a:srgbClr val="003366"/>
                                </a:solidFill>
                                <a:latin typeface="Cambria Math" panose="02040503050406030204" pitchFamily="18" charset="0"/>
                              </a:rPr>
                            </m:ctrlPr>
                          </m:mPr>
                          <m:mr>
                            <m:e>
                              <m:sSub>
                                <m:sSubPr>
                                  <m:ctrlPr>
                                    <a:rPr lang="en-US" i="1">
                                      <a:solidFill>
                                        <a:srgbClr val="003366"/>
                                      </a:solidFill>
                                      <a:latin typeface="Cambria Math" panose="02040503050406030204" pitchFamily="18" charset="0"/>
                                    </a:rPr>
                                  </m:ctrlPr>
                                </m:sSubPr>
                                <m:e>
                                  <m:acc>
                                    <m:accPr>
                                      <m:chr m:val="̂"/>
                                      <m:ctrlPr>
                                        <a:rPr lang="en-US" i="1">
                                          <a:solidFill>
                                            <a:srgbClr val="003366"/>
                                          </a:solidFill>
                                          <a:latin typeface="Cambria Math" panose="02040503050406030204" pitchFamily="18" charset="0"/>
                                        </a:rPr>
                                      </m:ctrlPr>
                                    </m:accPr>
                                    <m:e>
                                      <m:r>
                                        <m:rPr>
                                          <m:brk m:alnAt="7"/>
                                        </m:rPr>
                                        <a:rPr lang="en-US" i="1">
                                          <a:solidFill>
                                            <a:srgbClr val="003366"/>
                                          </a:solidFill>
                                          <a:latin typeface="Cambria Math" panose="02040503050406030204" pitchFamily="18" charset="0"/>
                                        </a:rPr>
                                        <m:t>𝑒</m:t>
                                      </m:r>
                                    </m:e>
                                  </m:acc>
                                </m:e>
                                <m:sub>
                                  <m:r>
                                    <a:rPr lang="en-US" i="1">
                                      <a:solidFill>
                                        <a:srgbClr val="003366"/>
                                      </a:solidFill>
                                      <a:latin typeface="Cambria Math" panose="02040503050406030204" pitchFamily="18" charset="0"/>
                                    </a:rPr>
                                    <m:t>1</m:t>
                                  </m:r>
                                </m:sub>
                              </m:sSub>
                            </m:e>
                          </m:mr>
                          <m:mr>
                            <m:e>
                              <m:sSub>
                                <m:sSubPr>
                                  <m:ctrlPr>
                                    <a:rPr lang="en-US" i="1">
                                      <a:solidFill>
                                        <a:srgbClr val="003366"/>
                                      </a:solidFill>
                                      <a:latin typeface="Cambria Math" panose="02040503050406030204" pitchFamily="18" charset="0"/>
                                    </a:rPr>
                                  </m:ctrlPr>
                                </m:sSubPr>
                                <m:e>
                                  <m:acc>
                                    <m:accPr>
                                      <m:chr m:val="̂"/>
                                      <m:ctrlPr>
                                        <a:rPr lang="en-US" i="1">
                                          <a:solidFill>
                                            <a:srgbClr val="003366"/>
                                          </a:solidFill>
                                          <a:latin typeface="Cambria Math" panose="02040503050406030204" pitchFamily="18" charset="0"/>
                                        </a:rPr>
                                      </m:ctrlPr>
                                    </m:accPr>
                                    <m:e>
                                      <m:r>
                                        <m:rPr>
                                          <m:brk m:alnAt="7"/>
                                        </m:rPr>
                                        <a:rPr lang="en-US" i="1">
                                          <a:solidFill>
                                            <a:srgbClr val="003366"/>
                                          </a:solidFill>
                                          <a:latin typeface="Cambria Math" panose="02040503050406030204" pitchFamily="18" charset="0"/>
                                        </a:rPr>
                                        <m:t>𝑒</m:t>
                                      </m:r>
                                    </m:e>
                                  </m:acc>
                                </m:e>
                                <m:sub>
                                  <m:r>
                                    <a:rPr lang="en-US" i="1">
                                      <a:solidFill>
                                        <a:srgbClr val="003366"/>
                                      </a:solidFill>
                                      <a:latin typeface="Cambria Math" panose="02040503050406030204" pitchFamily="18" charset="0"/>
                                    </a:rPr>
                                    <m:t>2</m:t>
                                  </m:r>
                                </m:sub>
                              </m:sSub>
                            </m:e>
                          </m:mr>
                          <m:mr>
                            <m:e>
                              <m:m>
                                <m:mPr>
                                  <m:mcs>
                                    <m:mc>
                                      <m:mcPr>
                                        <m:count m:val="1"/>
                                        <m:mcJc m:val="center"/>
                                      </m:mcPr>
                                    </m:mc>
                                  </m:mcs>
                                  <m:ctrlPr>
                                    <a:rPr lang="en-US" i="1">
                                      <a:solidFill>
                                        <a:srgbClr val="003366"/>
                                      </a:solidFill>
                                      <a:latin typeface="Cambria Math" panose="02040503050406030204" pitchFamily="18" charset="0"/>
                                    </a:rPr>
                                  </m:ctrlPr>
                                </m:mPr>
                                <m:mr>
                                  <m:e>
                                    <m:r>
                                      <m:rPr>
                                        <m:brk m:alnAt="7"/>
                                      </m:rPr>
                                      <a:rPr lang="en-US" i="1">
                                        <a:solidFill>
                                          <a:srgbClr val="003366"/>
                                        </a:solidFill>
                                        <a:latin typeface="Cambria Math" panose="02040503050406030204" pitchFamily="18" charset="0"/>
                                      </a:rPr>
                                      <m:t>⋮</m:t>
                                    </m:r>
                                  </m:e>
                                </m:mr>
                                <m:mr>
                                  <m:e>
                                    <m:sSub>
                                      <m:sSubPr>
                                        <m:ctrlPr>
                                          <a:rPr lang="en-US" i="1">
                                            <a:solidFill>
                                              <a:srgbClr val="003366"/>
                                            </a:solidFill>
                                            <a:latin typeface="Cambria Math" panose="02040503050406030204" pitchFamily="18" charset="0"/>
                                          </a:rPr>
                                        </m:ctrlPr>
                                      </m:sSubPr>
                                      <m:e>
                                        <m:acc>
                                          <m:accPr>
                                            <m:chr m:val="̂"/>
                                            <m:ctrlPr>
                                              <a:rPr lang="en-US" i="1">
                                                <a:solidFill>
                                                  <a:srgbClr val="003366"/>
                                                </a:solidFill>
                                                <a:latin typeface="Cambria Math" panose="02040503050406030204" pitchFamily="18" charset="0"/>
                                              </a:rPr>
                                            </m:ctrlPr>
                                          </m:accPr>
                                          <m:e>
                                            <m:r>
                                              <m:rPr>
                                                <m:brk m:alnAt="7"/>
                                              </m:rPr>
                                              <a:rPr lang="en-US" i="1">
                                                <a:solidFill>
                                                  <a:srgbClr val="003366"/>
                                                </a:solidFill>
                                                <a:latin typeface="Cambria Math" panose="02040503050406030204" pitchFamily="18" charset="0"/>
                                              </a:rPr>
                                              <m:t>𝑒</m:t>
                                            </m:r>
                                          </m:e>
                                        </m:acc>
                                      </m:e>
                                      <m:sub>
                                        <m:r>
                                          <a:rPr lang="en-US" i="1">
                                            <a:solidFill>
                                              <a:srgbClr val="003366"/>
                                            </a:solidFill>
                                            <a:latin typeface="Cambria Math" panose="02040503050406030204" pitchFamily="18" charset="0"/>
                                          </a:rPr>
                                          <m:t>𝑛</m:t>
                                        </m:r>
                                      </m:sub>
                                    </m:sSub>
                                  </m:e>
                                </m:mr>
                              </m:m>
                            </m:e>
                          </m:mr>
                        </m:m>
                      </m:e>
                    </m:d>
                  </m:oMath>
                </a14:m>
                <a:r>
                  <a:rPr lang="en-US">
                    <a:solidFill>
                      <a:srgbClr val="003366"/>
                    </a:solidFill>
                  </a:rPr>
                  <a:t> and </a:t>
                </a:r>
                <a14:m>
                  <m:oMath xmlns:m="http://schemas.openxmlformats.org/officeDocument/2006/math">
                    <m:acc>
                      <m:accPr>
                        <m:chr m:val="̂"/>
                        <m:ctrlPr>
                          <a:rPr lang="en-US" i="1">
                            <a:solidFill>
                              <a:srgbClr val="003366"/>
                            </a:solidFill>
                            <a:latin typeface="Cambria Math" panose="02040503050406030204" pitchFamily="18" charset="0"/>
                          </a:rPr>
                        </m:ctrlPr>
                      </m:accPr>
                      <m:e>
                        <m:r>
                          <a:rPr lang="en-US" b="0" i="1" smtClean="0">
                            <a:solidFill>
                              <a:srgbClr val="003366"/>
                            </a:solidFill>
                            <a:latin typeface="Cambria Math" panose="02040503050406030204" pitchFamily="18" charset="0"/>
                          </a:rPr>
                          <m:t>𝑌</m:t>
                        </m:r>
                      </m:e>
                    </m:acc>
                    <m:r>
                      <a:rPr lang="en-US" i="1">
                        <a:solidFill>
                          <a:srgbClr val="003366"/>
                        </a:solidFill>
                        <a:latin typeface="Cambria Math" panose="02040503050406030204" pitchFamily="18" charset="0"/>
                      </a:rPr>
                      <m:t>=</m:t>
                    </m:r>
                    <m:d>
                      <m:dPr>
                        <m:ctrlPr>
                          <a:rPr lang="en-US" i="1">
                            <a:solidFill>
                              <a:srgbClr val="003366"/>
                            </a:solidFill>
                            <a:latin typeface="Cambria Math" panose="02040503050406030204" pitchFamily="18" charset="0"/>
                          </a:rPr>
                        </m:ctrlPr>
                      </m:dPr>
                      <m:e>
                        <m:m>
                          <m:mPr>
                            <m:mcs>
                              <m:mc>
                                <m:mcPr>
                                  <m:count m:val="1"/>
                                  <m:mcJc m:val="center"/>
                                </m:mcPr>
                              </m:mc>
                            </m:mcs>
                            <m:ctrlPr>
                              <a:rPr lang="en-US" i="1">
                                <a:solidFill>
                                  <a:srgbClr val="003366"/>
                                </a:solidFill>
                                <a:latin typeface="Cambria Math" panose="02040503050406030204" pitchFamily="18" charset="0"/>
                              </a:rPr>
                            </m:ctrlPr>
                          </m:mPr>
                          <m:mr>
                            <m:e>
                              <m:sSub>
                                <m:sSubPr>
                                  <m:ctrlPr>
                                    <a:rPr lang="en-US" i="1">
                                      <a:solidFill>
                                        <a:srgbClr val="003366"/>
                                      </a:solidFill>
                                      <a:latin typeface="Cambria Math" panose="02040503050406030204" pitchFamily="18" charset="0"/>
                                    </a:rPr>
                                  </m:ctrlPr>
                                </m:sSubPr>
                                <m:e>
                                  <m:acc>
                                    <m:accPr>
                                      <m:chr m:val="̂"/>
                                      <m:ctrlPr>
                                        <a:rPr lang="en-US" i="1">
                                          <a:solidFill>
                                            <a:srgbClr val="003366"/>
                                          </a:solidFill>
                                          <a:latin typeface="Cambria Math" panose="02040503050406030204" pitchFamily="18" charset="0"/>
                                        </a:rPr>
                                      </m:ctrlPr>
                                    </m:accPr>
                                    <m:e>
                                      <m:r>
                                        <a:rPr lang="en-US" b="0" i="1" smtClean="0">
                                          <a:solidFill>
                                            <a:srgbClr val="003366"/>
                                          </a:solidFill>
                                          <a:latin typeface="Cambria Math" panose="02040503050406030204" pitchFamily="18" charset="0"/>
                                        </a:rPr>
                                        <m:t>𝑌</m:t>
                                      </m:r>
                                    </m:e>
                                  </m:acc>
                                </m:e>
                                <m:sub>
                                  <m:r>
                                    <a:rPr lang="en-US" i="1">
                                      <a:solidFill>
                                        <a:srgbClr val="003366"/>
                                      </a:solidFill>
                                      <a:latin typeface="Cambria Math" panose="02040503050406030204" pitchFamily="18" charset="0"/>
                                    </a:rPr>
                                    <m:t>1</m:t>
                                  </m:r>
                                </m:sub>
                              </m:sSub>
                            </m:e>
                          </m:mr>
                          <m:mr>
                            <m:e>
                              <m:sSub>
                                <m:sSubPr>
                                  <m:ctrlPr>
                                    <a:rPr lang="en-US" i="1">
                                      <a:solidFill>
                                        <a:srgbClr val="003366"/>
                                      </a:solidFill>
                                      <a:latin typeface="Cambria Math" panose="02040503050406030204" pitchFamily="18" charset="0"/>
                                    </a:rPr>
                                  </m:ctrlPr>
                                </m:sSubPr>
                                <m:e>
                                  <m:acc>
                                    <m:accPr>
                                      <m:chr m:val="̂"/>
                                      <m:ctrlPr>
                                        <a:rPr lang="en-US" i="1">
                                          <a:solidFill>
                                            <a:srgbClr val="003366"/>
                                          </a:solidFill>
                                          <a:latin typeface="Cambria Math" panose="02040503050406030204" pitchFamily="18" charset="0"/>
                                        </a:rPr>
                                      </m:ctrlPr>
                                    </m:accPr>
                                    <m:e>
                                      <m:r>
                                        <a:rPr lang="en-US" b="0" i="1" smtClean="0">
                                          <a:solidFill>
                                            <a:srgbClr val="003366"/>
                                          </a:solidFill>
                                          <a:latin typeface="Cambria Math" panose="02040503050406030204" pitchFamily="18" charset="0"/>
                                        </a:rPr>
                                        <m:t>𝑌</m:t>
                                      </m:r>
                                    </m:e>
                                  </m:acc>
                                </m:e>
                                <m:sub>
                                  <m:r>
                                    <a:rPr lang="en-US" i="1">
                                      <a:solidFill>
                                        <a:srgbClr val="003366"/>
                                      </a:solidFill>
                                      <a:latin typeface="Cambria Math" panose="02040503050406030204" pitchFamily="18" charset="0"/>
                                    </a:rPr>
                                    <m:t>2</m:t>
                                  </m:r>
                                </m:sub>
                              </m:sSub>
                            </m:e>
                          </m:mr>
                          <m:mr>
                            <m:e>
                              <m:m>
                                <m:mPr>
                                  <m:mcs>
                                    <m:mc>
                                      <m:mcPr>
                                        <m:count m:val="1"/>
                                        <m:mcJc m:val="center"/>
                                      </m:mcPr>
                                    </m:mc>
                                  </m:mcs>
                                  <m:ctrlPr>
                                    <a:rPr lang="en-US" i="1">
                                      <a:solidFill>
                                        <a:srgbClr val="003366"/>
                                      </a:solidFill>
                                      <a:latin typeface="Cambria Math" panose="02040503050406030204" pitchFamily="18" charset="0"/>
                                    </a:rPr>
                                  </m:ctrlPr>
                                </m:mPr>
                                <m:mr>
                                  <m:e>
                                    <m:r>
                                      <m:rPr>
                                        <m:brk m:alnAt="7"/>
                                      </m:rPr>
                                      <a:rPr lang="en-US" i="1">
                                        <a:solidFill>
                                          <a:srgbClr val="003366"/>
                                        </a:solidFill>
                                        <a:latin typeface="Cambria Math" panose="02040503050406030204" pitchFamily="18" charset="0"/>
                                      </a:rPr>
                                      <m:t>⋮</m:t>
                                    </m:r>
                                  </m:e>
                                </m:mr>
                                <m:mr>
                                  <m:e>
                                    <m:sSub>
                                      <m:sSubPr>
                                        <m:ctrlPr>
                                          <a:rPr lang="en-US" i="1">
                                            <a:solidFill>
                                              <a:srgbClr val="003366"/>
                                            </a:solidFill>
                                            <a:latin typeface="Cambria Math" panose="02040503050406030204" pitchFamily="18" charset="0"/>
                                          </a:rPr>
                                        </m:ctrlPr>
                                      </m:sSubPr>
                                      <m:e>
                                        <m:acc>
                                          <m:accPr>
                                            <m:chr m:val="̂"/>
                                            <m:ctrlPr>
                                              <a:rPr lang="en-US" i="1">
                                                <a:solidFill>
                                                  <a:srgbClr val="003366"/>
                                                </a:solidFill>
                                                <a:latin typeface="Cambria Math" panose="02040503050406030204" pitchFamily="18" charset="0"/>
                                              </a:rPr>
                                            </m:ctrlPr>
                                          </m:accPr>
                                          <m:e>
                                            <m:r>
                                              <a:rPr lang="en-US" b="0" i="1" smtClean="0">
                                                <a:solidFill>
                                                  <a:srgbClr val="003366"/>
                                                </a:solidFill>
                                                <a:latin typeface="Cambria Math" panose="02040503050406030204" pitchFamily="18" charset="0"/>
                                              </a:rPr>
                                              <m:t>𝑌</m:t>
                                            </m:r>
                                          </m:e>
                                        </m:acc>
                                      </m:e>
                                      <m:sub>
                                        <m:r>
                                          <a:rPr lang="en-US" i="1">
                                            <a:solidFill>
                                              <a:srgbClr val="003366"/>
                                            </a:solidFill>
                                            <a:latin typeface="Cambria Math" panose="02040503050406030204" pitchFamily="18" charset="0"/>
                                          </a:rPr>
                                          <m:t>𝑛</m:t>
                                        </m:r>
                                      </m:sub>
                                    </m:sSub>
                                  </m:e>
                                </m:mr>
                              </m:m>
                            </m:e>
                          </m:mr>
                        </m:m>
                      </m:e>
                    </m:d>
                  </m:oMath>
                </a14:m>
                <a:endParaRPr lang="en-US">
                  <a:solidFill>
                    <a:srgbClr val="003366"/>
                  </a:solidFill>
                </a:endParaRPr>
              </a:p>
              <a:p>
                <a:pPr marL="285750" indent="-285750">
                  <a:buFont typeface="Arial" panose="020B0604020202020204" pitchFamily="34" charset="0"/>
                  <a:buChar char="•"/>
                </a:pPr>
                <a:r>
                  <a:rPr lang="en-US" err="1">
                    <a:solidFill>
                      <a:srgbClr val="003366"/>
                    </a:solidFill>
                  </a:rPr>
                  <a:t>Redidual</a:t>
                </a:r>
                <a:r>
                  <a:rPr lang="en-US">
                    <a:solidFill>
                      <a:srgbClr val="003366"/>
                    </a:solidFill>
                  </a:rPr>
                  <a:t> (Sur)Realism </a:t>
                </a:r>
                <a:br>
                  <a:rPr lang="en-US">
                    <a:solidFill>
                      <a:srgbClr val="003366"/>
                    </a:solidFill>
                  </a:rPr>
                </a:br>
                <a:r>
                  <a:rPr lang="en-US">
                    <a:solidFill>
                      <a:srgbClr val="003366"/>
                    </a:solidFill>
                  </a:rPr>
                  <a:t>provides (generates)</a:t>
                </a:r>
              </a:p>
              <a:p>
                <a:pPr marL="285750" indent="-285750">
                  <a:buFont typeface="Arial" panose="020B0604020202020204" pitchFamily="34" charset="0"/>
                  <a:buChar char="•"/>
                </a:pPr>
                <a:endParaRPr lang="en-US">
                  <a:solidFill>
                    <a:srgbClr val="003366"/>
                  </a:solidFill>
                </a:endParaRPr>
              </a:p>
              <a:p>
                <a:pPr marL="285750" indent="-285750">
                  <a:buFont typeface="Arial" panose="020B0604020202020204" pitchFamily="34" charset="0"/>
                  <a:buChar char="•"/>
                </a:pPr>
                <a:endParaRPr lang="en-US">
                  <a:solidFill>
                    <a:srgbClr val="003366"/>
                  </a:solidFill>
                </a:endParaRPr>
              </a:p>
              <a:p>
                <a:pPr marL="285750" indent="-285750">
                  <a:buFont typeface="Arial" panose="020B0604020202020204" pitchFamily="34" charset="0"/>
                  <a:buChar char="•"/>
                </a:pPr>
                <a:endParaRPr lang="en-US">
                  <a:solidFill>
                    <a:srgbClr val="003366"/>
                  </a:solidFill>
                </a:endParaRPr>
              </a:p>
              <a:p>
                <a:pPr marL="285750" indent="-285750">
                  <a:buFont typeface="Arial" panose="020B0604020202020204" pitchFamily="34" charset="0"/>
                  <a:buChar char="•"/>
                </a:pPr>
                <a:endParaRPr lang="en-US">
                  <a:solidFill>
                    <a:srgbClr val="003366"/>
                  </a:solidFill>
                </a:endParaRPr>
              </a:p>
              <a:p>
                <a:pPr marL="285750" indent="-285750">
                  <a:buFont typeface="Arial" panose="020B0604020202020204" pitchFamily="34" charset="0"/>
                  <a:buChar char="•"/>
                </a:pPr>
                <a:endParaRPr lang="en-US" sz="2800">
                  <a:solidFill>
                    <a:srgbClr val="003366"/>
                  </a:solidFill>
                </a:endParaRPr>
              </a:p>
              <a:p>
                <a:r>
                  <a:rPr lang="en-US">
                    <a:solidFill>
                      <a:srgbClr val="003366"/>
                    </a:solidFill>
                  </a:rPr>
                  <a:t>	and</a:t>
                </a:r>
              </a:p>
              <a:p>
                <a:pPr marL="285750" indent="-285750">
                  <a:buFont typeface="Arial" panose="020B0604020202020204" pitchFamily="34" charset="0"/>
                  <a:buChar char="•"/>
                </a:pPr>
                <a:endParaRPr lang="en-US"/>
              </a:p>
            </p:txBody>
          </p:sp>
        </mc:Choice>
        <mc:Fallback xmlns="">
          <p:sp>
            <p:nvSpPr>
              <p:cNvPr id="6" name="TextBox 5"/>
              <p:cNvSpPr txBox="1">
                <a:spLocks noRot="1" noChangeAspect="1" noMove="1" noResize="1" noEditPoints="1" noAdjustHandles="1" noChangeArrowheads="1" noChangeShapeType="1" noTextEdit="1"/>
              </p:cNvSpPr>
              <p:nvPr/>
            </p:nvSpPr>
            <p:spPr>
              <a:xfrm>
                <a:off x="609600" y="916845"/>
                <a:ext cx="5352684" cy="3883755"/>
              </a:xfrm>
              <a:prstGeom prst="rect">
                <a:avLst/>
              </a:prstGeom>
              <a:blipFill>
                <a:blip r:embed="rId4"/>
                <a:stretch>
                  <a:fillRect l="-683"/>
                </a:stretch>
              </a:blipFill>
            </p:spPr>
            <p:txBody>
              <a:bodyPr/>
              <a:lstStyle/>
              <a:p>
                <a:r>
                  <a:rPr lang="en-US">
                    <a:noFill/>
                  </a:rPr>
                  <a:t> </a:t>
                </a:r>
              </a:p>
            </p:txBody>
          </p:sp>
        </mc:Fallback>
      </mc:AlternateContent>
      <p:pic>
        <p:nvPicPr>
          <p:cNvPr id="8" name="Picture 7"/>
          <p:cNvPicPr>
            <a:picLocks noChangeAspect="1"/>
          </p:cNvPicPr>
          <p:nvPr/>
        </p:nvPicPr>
        <p:blipFill>
          <a:blip r:embed="rId5"/>
          <a:stretch>
            <a:fillRect/>
          </a:stretch>
        </p:blipFill>
        <p:spPr>
          <a:xfrm>
            <a:off x="1508842" y="2971800"/>
            <a:ext cx="866775" cy="1057275"/>
          </a:xfrm>
          <a:prstGeom prst="rect">
            <a:avLst/>
          </a:prstGeom>
        </p:spPr>
      </p:pic>
      <p:pic>
        <p:nvPicPr>
          <p:cNvPr id="9" name="Picture 8"/>
          <p:cNvPicPr>
            <a:picLocks noChangeAspect="1"/>
          </p:cNvPicPr>
          <p:nvPr/>
        </p:nvPicPr>
        <p:blipFill>
          <a:blip r:embed="rId6"/>
          <a:stretch>
            <a:fillRect/>
          </a:stretch>
        </p:blipFill>
        <p:spPr>
          <a:xfrm>
            <a:off x="642851" y="4850524"/>
            <a:ext cx="2476500" cy="1114425"/>
          </a:xfrm>
          <a:prstGeom prst="rect">
            <a:avLst/>
          </a:prstGeom>
        </p:spPr>
      </p:pic>
    </p:spTree>
    <p:extLst>
      <p:ext uri="{BB962C8B-B14F-4D97-AF65-F5344CB8AC3E}">
        <p14:creationId xmlns:p14="http://schemas.microsoft.com/office/powerpoint/2010/main" val="680910727"/>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6">
                                            <p:txEl>
                                              <p:pRg st="7" end="7"/>
                                            </p:txEl>
                                          </p:spTgt>
                                        </p:tgtEl>
                                        <p:attrNameLst>
                                          <p:attrName>style.visibility</p:attrName>
                                        </p:attrNameLst>
                                      </p:cBhvr>
                                      <p:to>
                                        <p:strVal val="visible"/>
                                      </p:to>
                                    </p:set>
                                    <p:animEffect transition="in" filter="fade">
                                      <p:cBhvr>
                                        <p:cTn id="26" dur="500"/>
                                        <p:tgtEl>
                                          <p:spTgt spid="6">
                                            <p:txEl>
                                              <p:pRg st="7" end="7"/>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err="1"/>
              <a:t>Redidual</a:t>
            </a:r>
            <a:r>
              <a:rPr lang="en-US"/>
              <a:t> (Sur)Realism – Simulation</a:t>
            </a:r>
          </a:p>
        </p:txBody>
      </p:sp>
      <p:sp>
        <p:nvSpPr>
          <p:cNvPr id="4" name="Slide Number Placeholder 3"/>
          <p:cNvSpPr>
            <a:spLocks noGrp="1"/>
          </p:cNvSpPr>
          <p:nvPr>
            <p:ph type="sldNum" sz="quarter" idx="10"/>
          </p:nvPr>
        </p:nvSpPr>
        <p:spPr/>
        <p:txBody>
          <a:bodyPr/>
          <a:lstStyle/>
          <a:p>
            <a:fld id="{153FC57E-8F27-42FF-9E05-894EE3A9CC53}" type="slidenum">
              <a:rPr lang="hi-IN" smtClean="0"/>
              <a:pPr/>
              <a:t>29</a:t>
            </a:fld>
            <a:endParaRPr lang="hi-IN"/>
          </a:p>
        </p:txBody>
      </p:sp>
      <mc:AlternateContent xmlns:mc="http://schemas.openxmlformats.org/markup-compatibility/2006" xmlns:a14="http://schemas.microsoft.com/office/drawing/2010/main">
        <mc:Choice Requires="a14">
          <p:sp>
            <p:nvSpPr>
              <p:cNvPr id="6" name="TextBox 5"/>
              <p:cNvSpPr txBox="1"/>
              <p:nvPr/>
            </p:nvSpPr>
            <p:spPr>
              <a:xfrm>
                <a:off x="609600" y="1070733"/>
                <a:ext cx="4935967" cy="3599960"/>
              </a:xfrm>
              <a:prstGeom prst="rect">
                <a:avLst/>
              </a:prstGeom>
              <a:noFill/>
            </p:spPr>
            <p:txBody>
              <a:bodyPr wrap="none" rtlCol="0">
                <a:spAutoFit/>
              </a:bodyPr>
              <a:lstStyle/>
              <a:p>
                <a:pPr marL="285750" indent="-285750">
                  <a:buFont typeface="Arial" panose="020B0604020202020204" pitchFamily="34" charset="0"/>
                  <a:buChar char="•"/>
                </a:pPr>
                <a:r>
                  <a:rPr lang="en-US">
                    <a:solidFill>
                      <a:srgbClr val="003366"/>
                    </a:solidFill>
                  </a:rPr>
                  <a:t>Here </a:t>
                </a:r>
                <a14:m>
                  <m:oMath xmlns:m="http://schemas.openxmlformats.org/officeDocument/2006/math">
                    <m:acc>
                      <m:accPr>
                        <m:chr m:val="̂"/>
                        <m:ctrlPr>
                          <a:rPr lang="en-US" i="1">
                            <a:solidFill>
                              <a:srgbClr val="003366"/>
                            </a:solidFill>
                            <a:latin typeface="Cambria Math" panose="02040503050406030204" pitchFamily="18" charset="0"/>
                          </a:rPr>
                        </m:ctrlPr>
                      </m:accPr>
                      <m:e>
                        <m:r>
                          <a:rPr lang="en-US" i="1">
                            <a:solidFill>
                              <a:srgbClr val="003366"/>
                            </a:solidFill>
                            <a:latin typeface="Cambria Math" panose="02040503050406030204" pitchFamily="18" charset="0"/>
                          </a:rPr>
                          <m:t>𝑒</m:t>
                        </m:r>
                      </m:e>
                    </m:acc>
                  </m:oMath>
                </a14:m>
                <a:r>
                  <a:rPr lang="en-US">
                    <a:solidFill>
                      <a:srgbClr val="003366"/>
                    </a:solidFill>
                  </a:rPr>
                  <a:t> and </a:t>
                </a:r>
                <a14:m>
                  <m:oMath xmlns:m="http://schemas.openxmlformats.org/officeDocument/2006/math">
                    <m:acc>
                      <m:accPr>
                        <m:chr m:val="̂"/>
                        <m:ctrlPr>
                          <a:rPr lang="en-US" i="1">
                            <a:solidFill>
                              <a:srgbClr val="003366"/>
                            </a:solidFill>
                            <a:latin typeface="Cambria Math" panose="02040503050406030204" pitchFamily="18" charset="0"/>
                          </a:rPr>
                        </m:ctrlPr>
                      </m:accPr>
                      <m:e>
                        <m:r>
                          <a:rPr lang="en-US" b="0" i="1" smtClean="0">
                            <a:solidFill>
                              <a:srgbClr val="003366"/>
                            </a:solidFill>
                            <a:latin typeface="Cambria Math" panose="02040503050406030204" pitchFamily="18" charset="0"/>
                          </a:rPr>
                          <m:t>𝑌</m:t>
                        </m:r>
                      </m:e>
                    </m:acc>
                  </m:oMath>
                </a14:m>
                <a:r>
                  <a:rPr lang="en-US">
                    <a:solidFill>
                      <a:srgbClr val="003366"/>
                    </a:solidFill>
                  </a:rPr>
                  <a:t> are vectors of length </a:t>
                </a:r>
                <a14:m>
                  <m:oMath xmlns:m="http://schemas.openxmlformats.org/officeDocument/2006/math">
                    <m:r>
                      <a:rPr lang="en-US" i="1" dirty="0" smtClean="0">
                        <a:solidFill>
                          <a:srgbClr val="003366"/>
                        </a:solidFill>
                        <a:latin typeface="Cambria Math" panose="02040503050406030204" pitchFamily="18" charset="0"/>
                      </a:rPr>
                      <m:t>10118</m:t>
                    </m:r>
                  </m:oMath>
                </a14:m>
                <a:endParaRPr lang="en-US">
                  <a:solidFill>
                    <a:srgbClr val="003366"/>
                  </a:solidFill>
                </a:endParaRPr>
              </a:p>
              <a:p>
                <a:pPr marL="285750" indent="-285750">
                  <a:buFont typeface="Arial" panose="020B0604020202020204" pitchFamily="34" charset="0"/>
                  <a:buChar char="•"/>
                </a:pPr>
                <a:endParaRPr lang="en-US">
                  <a:solidFill>
                    <a:srgbClr val="003366"/>
                  </a:solidFill>
                </a:endParaRPr>
              </a:p>
              <a:p>
                <a:pPr marL="285750" indent="-285750">
                  <a:buFont typeface="Arial" panose="020B0604020202020204" pitchFamily="34" charset="0"/>
                  <a:buChar char="•"/>
                </a:pPr>
                <a:r>
                  <a:rPr lang="en-US">
                    <a:solidFill>
                      <a:srgbClr val="003366"/>
                    </a:solidFill>
                  </a:rPr>
                  <a:t>Using “</a:t>
                </a:r>
                <a:r>
                  <a:rPr lang="en-US" err="1">
                    <a:solidFill>
                      <a:srgbClr val="003366"/>
                    </a:solidFill>
                  </a:rPr>
                  <a:t>Redidual</a:t>
                </a:r>
                <a:r>
                  <a:rPr lang="en-US">
                    <a:solidFill>
                      <a:srgbClr val="003366"/>
                    </a:solidFill>
                  </a:rPr>
                  <a:t> (Sur)Realism” we generate</a:t>
                </a:r>
              </a:p>
              <a:p>
                <a:pPr marL="285750" indent="-285750">
                  <a:buFont typeface="Arial" panose="020B0604020202020204" pitchFamily="34" charset="0"/>
                  <a:buChar char="•"/>
                </a:pPr>
                <a:endParaRPr lang="en-US" b="1" i="1">
                  <a:solidFill>
                    <a:srgbClr val="003366"/>
                  </a:solidFill>
                  <a:latin typeface="Cambria Math" panose="02040503050406030204" pitchFamily="18" charset="0"/>
                </a:endParaRPr>
              </a:p>
              <a:p>
                <a:pPr marL="285750" indent="-285750">
                  <a:buFont typeface="Arial" panose="020B0604020202020204" pitchFamily="34" charset="0"/>
                  <a:buChar char="•"/>
                </a:pPr>
                <a14:m>
                  <m:oMath xmlns:m="http://schemas.openxmlformats.org/officeDocument/2006/math">
                    <m:r>
                      <a:rPr lang="en-US" b="1" i="1" dirty="0" smtClean="0">
                        <a:solidFill>
                          <a:srgbClr val="003366"/>
                        </a:solidFill>
                        <a:latin typeface="Cambria Math" panose="02040503050406030204" pitchFamily="18" charset="0"/>
                      </a:rPr>
                      <m:t>𝑿</m:t>
                    </m:r>
                    <m:r>
                      <a:rPr lang="en-US" b="0" i="0" dirty="0" smtClean="0">
                        <a:solidFill>
                          <a:srgbClr val="003366"/>
                        </a:solidFill>
                        <a:latin typeface="Cambria Math" panose="02040503050406030204" pitchFamily="18" charset="0"/>
                      </a:rPr>
                      <m:t>=</m:t>
                    </m:r>
                    <m:d>
                      <m:dPr>
                        <m:begChr m:val="["/>
                        <m:endChr m:val="]"/>
                        <m:ctrlPr>
                          <a:rPr lang="en-US" b="0" i="1" dirty="0" smtClean="0">
                            <a:solidFill>
                              <a:srgbClr val="003366"/>
                            </a:solidFill>
                            <a:latin typeface="Cambria Math" panose="02040503050406030204" pitchFamily="18" charset="0"/>
                          </a:rPr>
                        </m:ctrlPr>
                      </m:dPr>
                      <m:e>
                        <m:m>
                          <m:mPr>
                            <m:mcs>
                              <m:mc>
                                <m:mcPr>
                                  <m:count m:val="3"/>
                                  <m:mcJc m:val="center"/>
                                </m:mcPr>
                              </m:mc>
                            </m:mcs>
                            <m:ctrlPr>
                              <a:rPr lang="en-US" b="0" i="1" dirty="0" smtClean="0">
                                <a:solidFill>
                                  <a:srgbClr val="003366"/>
                                </a:solidFill>
                                <a:latin typeface="Cambria Math" panose="02040503050406030204" pitchFamily="18" charset="0"/>
                              </a:rPr>
                            </m:ctrlPr>
                          </m:mPr>
                          <m:mr>
                            <m:e>
                              <m:sSub>
                                <m:sSubPr>
                                  <m:ctrlPr>
                                    <a:rPr lang="en-US" b="0" i="1" dirty="0" smtClean="0">
                                      <a:solidFill>
                                        <a:srgbClr val="003366"/>
                                      </a:solidFill>
                                      <a:latin typeface="Cambria Math" panose="02040503050406030204" pitchFamily="18" charset="0"/>
                                    </a:rPr>
                                  </m:ctrlPr>
                                </m:sSubPr>
                                <m:e>
                                  <m:r>
                                    <a:rPr lang="en-US" b="0" i="1" dirty="0" smtClean="0">
                                      <a:solidFill>
                                        <a:srgbClr val="003366"/>
                                      </a:solidFill>
                                      <a:latin typeface="Cambria Math" panose="02040503050406030204" pitchFamily="18" charset="0"/>
                                    </a:rPr>
                                    <m:t>𝑋</m:t>
                                  </m:r>
                                </m:e>
                                <m:sub>
                                  <m:r>
                                    <a:rPr lang="en-US" b="0" i="1" dirty="0" smtClean="0">
                                      <a:solidFill>
                                        <a:srgbClr val="003366"/>
                                      </a:solidFill>
                                      <a:latin typeface="Cambria Math" panose="02040503050406030204" pitchFamily="18" charset="0"/>
                                    </a:rPr>
                                    <m:t>1</m:t>
                                  </m:r>
                                </m:sub>
                              </m:sSub>
                            </m:e>
                            <m:e>
                              <m:sSub>
                                <m:sSubPr>
                                  <m:ctrlPr>
                                    <a:rPr lang="en-US" i="1" dirty="0">
                                      <a:solidFill>
                                        <a:srgbClr val="003366"/>
                                      </a:solidFill>
                                      <a:latin typeface="Cambria Math" panose="02040503050406030204" pitchFamily="18" charset="0"/>
                                    </a:rPr>
                                  </m:ctrlPr>
                                </m:sSubPr>
                                <m:e>
                                  <m:r>
                                    <a:rPr lang="en-US" i="1" dirty="0">
                                      <a:solidFill>
                                        <a:srgbClr val="003366"/>
                                      </a:solidFill>
                                      <a:latin typeface="Cambria Math" panose="02040503050406030204" pitchFamily="18" charset="0"/>
                                    </a:rPr>
                                    <m:t>𝑋</m:t>
                                  </m:r>
                                </m:e>
                                <m:sub>
                                  <m:r>
                                    <a:rPr lang="en-US" b="0" i="1" dirty="0" smtClean="0">
                                      <a:solidFill>
                                        <a:srgbClr val="003366"/>
                                      </a:solidFill>
                                      <a:latin typeface="Cambria Math" panose="02040503050406030204" pitchFamily="18" charset="0"/>
                                    </a:rPr>
                                    <m:t>2</m:t>
                                  </m:r>
                                </m:sub>
                              </m:sSub>
                            </m:e>
                            <m:e>
                              <m:m>
                                <m:mPr>
                                  <m:mcs>
                                    <m:mc>
                                      <m:mcPr>
                                        <m:count m:val="2"/>
                                        <m:mcJc m:val="center"/>
                                      </m:mcPr>
                                    </m:mc>
                                  </m:mcs>
                                  <m:ctrlPr>
                                    <a:rPr lang="en-US" b="0" i="1" dirty="0" smtClean="0">
                                      <a:solidFill>
                                        <a:srgbClr val="003366"/>
                                      </a:solidFill>
                                      <a:latin typeface="Cambria Math" panose="02040503050406030204" pitchFamily="18" charset="0"/>
                                    </a:rPr>
                                  </m:ctrlPr>
                                </m:mPr>
                                <m:mr>
                                  <m:e>
                                    <m:r>
                                      <m:rPr>
                                        <m:brk m:alnAt="7"/>
                                      </m:rPr>
                                      <a:rPr lang="en-US" b="0" i="1" dirty="0" smtClean="0">
                                        <a:solidFill>
                                          <a:srgbClr val="003366"/>
                                        </a:solidFill>
                                        <a:latin typeface="Cambria Math" panose="02040503050406030204" pitchFamily="18" charset="0"/>
                                      </a:rPr>
                                      <m:t>⋯</m:t>
                                    </m:r>
                                  </m:e>
                                  <m:e>
                                    <m:sSub>
                                      <m:sSubPr>
                                        <m:ctrlPr>
                                          <a:rPr lang="en-US" i="1" dirty="0">
                                            <a:solidFill>
                                              <a:srgbClr val="003366"/>
                                            </a:solidFill>
                                            <a:latin typeface="Cambria Math" panose="02040503050406030204" pitchFamily="18" charset="0"/>
                                          </a:rPr>
                                        </m:ctrlPr>
                                      </m:sSubPr>
                                      <m:e>
                                        <m:r>
                                          <a:rPr lang="en-US" i="1" dirty="0">
                                            <a:solidFill>
                                              <a:srgbClr val="003366"/>
                                            </a:solidFill>
                                            <a:latin typeface="Cambria Math" panose="02040503050406030204" pitchFamily="18" charset="0"/>
                                          </a:rPr>
                                          <m:t>𝑋</m:t>
                                        </m:r>
                                      </m:e>
                                      <m:sub>
                                        <m:r>
                                          <a:rPr lang="en-US" b="0" i="1" dirty="0" smtClean="0">
                                            <a:solidFill>
                                              <a:srgbClr val="003366"/>
                                            </a:solidFill>
                                            <a:latin typeface="Cambria Math" panose="02040503050406030204" pitchFamily="18" charset="0"/>
                                          </a:rPr>
                                          <m:t>5</m:t>
                                        </m:r>
                                      </m:sub>
                                    </m:sSub>
                                  </m:e>
                                </m:mr>
                              </m:m>
                            </m:e>
                          </m:mr>
                        </m:m>
                      </m:e>
                    </m:d>
                  </m:oMath>
                </a14:m>
                <a:r>
                  <a:rPr lang="en-US">
                    <a:solidFill>
                      <a:srgbClr val="003366"/>
                    </a:solidFill>
                  </a:rPr>
                  <a:t> and </a:t>
                </a:r>
                <a14:m>
                  <m:oMath xmlns:m="http://schemas.openxmlformats.org/officeDocument/2006/math">
                    <m:r>
                      <a:rPr lang="en-US" b="0" i="1" dirty="0" smtClean="0">
                        <a:solidFill>
                          <a:srgbClr val="003366"/>
                        </a:solidFill>
                        <a:latin typeface="Cambria Math" panose="02040503050406030204" pitchFamily="18" charset="0"/>
                      </a:rPr>
                      <m:t>𝑌</m:t>
                    </m:r>
                  </m:oMath>
                </a14:m>
                <a:r>
                  <a:rPr lang="en-US">
                    <a:solidFill>
                      <a:srgbClr val="003366"/>
                    </a:solidFill>
                  </a:rPr>
                  <a:t>, where</a:t>
                </a:r>
                <a:br>
                  <a:rPr lang="en-US">
                    <a:solidFill>
                      <a:srgbClr val="003366"/>
                    </a:solidFill>
                  </a:rPr>
                </a:br>
                <a14:m>
                  <m:oMath xmlns:m="http://schemas.openxmlformats.org/officeDocument/2006/math">
                    <m:sSub>
                      <m:sSubPr>
                        <m:ctrlPr>
                          <a:rPr lang="en-US" i="1" dirty="0">
                            <a:solidFill>
                              <a:srgbClr val="003366"/>
                            </a:solidFill>
                            <a:latin typeface="Cambria Math" panose="02040503050406030204" pitchFamily="18" charset="0"/>
                          </a:rPr>
                        </m:ctrlPr>
                      </m:sSubPr>
                      <m:e>
                        <m:r>
                          <a:rPr lang="en-US" i="1" dirty="0">
                            <a:solidFill>
                              <a:srgbClr val="003366"/>
                            </a:solidFill>
                            <a:latin typeface="Cambria Math" panose="02040503050406030204" pitchFamily="18" charset="0"/>
                          </a:rPr>
                          <m:t>𝑋</m:t>
                        </m:r>
                      </m:e>
                      <m:sub>
                        <m:r>
                          <a:rPr lang="en-US" b="0" i="1" dirty="0" smtClean="0">
                            <a:solidFill>
                              <a:srgbClr val="003366"/>
                            </a:solidFill>
                            <a:latin typeface="Cambria Math" panose="02040503050406030204" pitchFamily="18" charset="0"/>
                          </a:rPr>
                          <m:t>𝑗</m:t>
                        </m:r>
                      </m:sub>
                    </m:sSub>
                  </m:oMath>
                </a14:m>
                <a:r>
                  <a:rPr lang="en-US">
                    <a:solidFill>
                      <a:srgbClr val="003366"/>
                    </a:solidFill>
                  </a:rPr>
                  <a:t>’s and </a:t>
                </a:r>
                <a14:m>
                  <m:oMath xmlns:m="http://schemas.openxmlformats.org/officeDocument/2006/math">
                    <m:r>
                      <a:rPr lang="en-US" i="1" dirty="0">
                        <a:solidFill>
                          <a:srgbClr val="003366"/>
                        </a:solidFill>
                        <a:latin typeface="Cambria Math" panose="02040503050406030204" pitchFamily="18" charset="0"/>
                      </a:rPr>
                      <m:t>𝑌</m:t>
                    </m:r>
                  </m:oMath>
                </a14:m>
                <a:r>
                  <a:rPr lang="en-US">
                    <a:solidFill>
                      <a:srgbClr val="003366"/>
                    </a:solidFill>
                  </a:rPr>
                  <a:t> are vectors of length </a:t>
                </a:r>
                <a14:m>
                  <m:oMath xmlns:m="http://schemas.openxmlformats.org/officeDocument/2006/math">
                    <m:r>
                      <a:rPr lang="en-US" i="1" dirty="0" smtClean="0">
                        <a:solidFill>
                          <a:srgbClr val="003366"/>
                        </a:solidFill>
                        <a:latin typeface="Cambria Math" panose="02040503050406030204" pitchFamily="18" charset="0"/>
                      </a:rPr>
                      <m:t>10118</m:t>
                    </m:r>
                  </m:oMath>
                </a14:m>
                <a:endParaRPr lang="en-US">
                  <a:solidFill>
                    <a:srgbClr val="003366"/>
                  </a:solidFill>
                </a:endParaRPr>
              </a:p>
              <a:p>
                <a:pPr marL="285750" indent="-285750">
                  <a:buFont typeface="Arial" panose="020B0604020202020204" pitchFamily="34" charset="0"/>
                  <a:buChar char="•"/>
                </a:pPr>
                <a:endParaRPr lang="en-US">
                  <a:solidFill>
                    <a:srgbClr val="003366"/>
                  </a:solidFill>
                </a:endParaRPr>
              </a:p>
              <a:p>
                <a:pPr marL="285750" indent="-285750">
                  <a:buFont typeface="Arial" panose="020B0604020202020204" pitchFamily="34" charset="0"/>
                  <a:buChar char="•"/>
                </a:pPr>
                <a:endParaRPr lang="en-US">
                  <a:solidFill>
                    <a:srgbClr val="003366"/>
                  </a:solidFill>
                </a:endParaRPr>
              </a:p>
              <a:p>
                <a:pPr marL="285750" indent="-285750">
                  <a:buFont typeface="Arial" panose="020B0604020202020204" pitchFamily="34" charset="0"/>
                  <a:buChar char="•"/>
                </a:pPr>
                <a:endParaRPr lang="en-US">
                  <a:solidFill>
                    <a:srgbClr val="003366"/>
                  </a:solidFill>
                </a:endParaRPr>
              </a:p>
              <a:p>
                <a:pPr marL="285750" indent="-285750">
                  <a:buFont typeface="Arial" panose="020B0604020202020204" pitchFamily="34" charset="0"/>
                  <a:buChar char="•"/>
                </a:pPr>
                <a:endParaRPr lang="en-US" sz="2800">
                  <a:solidFill>
                    <a:srgbClr val="003366"/>
                  </a:solidFill>
                </a:endParaRPr>
              </a:p>
              <a:p>
                <a:r>
                  <a:rPr lang="en-US">
                    <a:solidFill>
                      <a:srgbClr val="003366"/>
                    </a:solidFill>
                  </a:rPr>
                  <a:t>	</a:t>
                </a:r>
              </a:p>
              <a:p>
                <a:pPr marL="285750" indent="-285750">
                  <a:buFont typeface="Arial" panose="020B0604020202020204" pitchFamily="34" charset="0"/>
                  <a:buChar char="•"/>
                </a:pPr>
                <a:endParaRPr lang="en-US">
                  <a:solidFill>
                    <a:srgbClr val="003366"/>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09600" y="1070733"/>
                <a:ext cx="4935967" cy="3599960"/>
              </a:xfrm>
              <a:prstGeom prst="rect">
                <a:avLst/>
              </a:prstGeom>
              <a:blipFill>
                <a:blip r:embed="rId2"/>
                <a:stretch>
                  <a:fillRect l="-741" t="-678"/>
                </a:stretch>
              </a:blipFill>
            </p:spPr>
            <p:txBody>
              <a:bodyPr/>
              <a:lstStyle/>
              <a:p>
                <a:r>
                  <a:rPr lang="en-US">
                    <a:noFill/>
                  </a:rPr>
                  <a:t> </a:t>
                </a:r>
              </a:p>
            </p:txBody>
          </p:sp>
        </mc:Fallback>
      </mc:AlternateContent>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76800" y="2362200"/>
            <a:ext cx="3809524" cy="3809524"/>
          </a:xfrm>
          <a:ln>
            <a:solidFill>
              <a:srgbClr val="C00000">
                <a:alpha val="50000"/>
              </a:srgbClr>
            </a:solidFill>
          </a:ln>
        </p:spPr>
      </p:pic>
      <mc:AlternateContent xmlns:mc="http://schemas.openxmlformats.org/markup-compatibility/2006" xmlns:a14="http://schemas.microsoft.com/office/drawing/2010/main">
        <mc:Choice Requires="a14">
          <p:sp>
            <p:nvSpPr>
              <p:cNvPr id="10" name="Rectangle 9"/>
              <p:cNvSpPr/>
              <p:nvPr/>
            </p:nvSpPr>
            <p:spPr>
              <a:xfrm>
                <a:off x="6584617" y="6195480"/>
                <a:ext cx="393890" cy="3767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𝑌</m:t>
                          </m:r>
                        </m:e>
                      </m:acc>
                    </m:oMath>
                  </m:oMathPara>
                </a14:m>
                <a:endParaRPr lang="en-US"/>
              </a:p>
            </p:txBody>
          </p:sp>
        </mc:Choice>
        <mc:Fallback xmlns="">
          <p:sp>
            <p:nvSpPr>
              <p:cNvPr id="10" name="Rectangle 9"/>
              <p:cNvSpPr>
                <a:spLocks noRot="1" noChangeAspect="1" noMove="1" noResize="1" noEditPoints="1" noAdjustHandles="1" noChangeArrowheads="1" noChangeShapeType="1" noTextEdit="1"/>
              </p:cNvSpPr>
              <p:nvPr/>
            </p:nvSpPr>
            <p:spPr>
              <a:xfrm>
                <a:off x="6584617" y="6195480"/>
                <a:ext cx="393890" cy="376770"/>
              </a:xfrm>
              <a:prstGeom prst="rect">
                <a:avLst/>
              </a:prstGeom>
              <a:blipFill>
                <a:blip r:embed="rId4"/>
                <a:stretch>
                  <a:fillRect r="-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8658615" y="4082296"/>
                <a:ext cx="36766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𝑒</m:t>
                          </m:r>
                        </m:e>
                      </m:acc>
                    </m:oMath>
                  </m:oMathPara>
                </a14:m>
                <a:endParaRPr lang="en-US"/>
              </a:p>
            </p:txBody>
          </p:sp>
        </mc:Choice>
        <mc:Fallback xmlns="">
          <p:sp>
            <p:nvSpPr>
              <p:cNvPr id="11" name="Rectangle 10"/>
              <p:cNvSpPr>
                <a:spLocks noRot="1" noChangeAspect="1" noMove="1" noResize="1" noEditPoints="1" noAdjustHandles="1" noChangeArrowheads="1" noChangeShapeType="1" noTextEdit="1"/>
              </p:cNvSpPr>
              <p:nvPr/>
            </p:nvSpPr>
            <p:spPr>
              <a:xfrm>
                <a:off x="8658615" y="4082296"/>
                <a:ext cx="367665" cy="369332"/>
              </a:xfrm>
              <a:prstGeom prst="rect">
                <a:avLst/>
              </a:prstGeom>
              <a:blipFill>
                <a:blip r:embed="rId5"/>
                <a:stretch>
                  <a:fillRect t="-5000" r="-34426"/>
                </a:stretch>
              </a:blipFill>
            </p:spPr>
            <p:txBody>
              <a:bodyPr/>
              <a:lstStyle/>
              <a:p>
                <a:r>
                  <a:rPr lang="en-US">
                    <a:noFill/>
                  </a:rPr>
                  <a:t> </a:t>
                </a:r>
              </a:p>
            </p:txBody>
          </p:sp>
        </mc:Fallback>
      </mc:AlternateContent>
      <p:sp>
        <p:nvSpPr>
          <p:cNvPr id="12" name="Rectangle 11"/>
          <p:cNvSpPr/>
          <p:nvPr/>
        </p:nvSpPr>
        <p:spPr>
          <a:xfrm>
            <a:off x="6028631" y="2003748"/>
            <a:ext cx="1518364" cy="369332"/>
          </a:xfrm>
          <a:prstGeom prst="rect">
            <a:avLst/>
          </a:prstGeom>
        </p:spPr>
        <p:txBody>
          <a:bodyPr wrap="none">
            <a:spAutoFit/>
          </a:bodyPr>
          <a:lstStyle/>
          <a:p>
            <a:r>
              <a:rPr lang="en-US"/>
              <a:t>Residual plot</a:t>
            </a:r>
          </a:p>
        </p:txBody>
      </p:sp>
      <p:sp>
        <p:nvSpPr>
          <p:cNvPr id="14" name="Rectangle 13"/>
          <p:cNvSpPr/>
          <p:nvPr/>
        </p:nvSpPr>
        <p:spPr>
          <a:xfrm>
            <a:off x="685800" y="5585791"/>
            <a:ext cx="4572000" cy="600164"/>
          </a:xfrm>
          <a:prstGeom prst="rect">
            <a:avLst/>
          </a:prstGeom>
        </p:spPr>
        <p:txBody>
          <a:bodyPr>
            <a:spAutoFit/>
          </a:bodyPr>
          <a:lstStyle/>
          <a:p>
            <a:pPr marL="171450" indent="-171450">
              <a:buFont typeface="Wingdings" panose="05000000000000000000" pitchFamily="2" charset="2"/>
              <a:buChar char="Ø"/>
            </a:pPr>
            <a:r>
              <a:rPr lang="en-US" sz="1100" err="1">
                <a:solidFill>
                  <a:srgbClr val="003366"/>
                </a:solidFill>
                <a:latin typeface="Lucida Console" panose="020B0609040504020204" pitchFamily="49" charset="0"/>
              </a:rPr>
              <a:t>mu.logo</a:t>
            </a:r>
            <a:r>
              <a:rPr lang="en-US" sz="1100">
                <a:solidFill>
                  <a:srgbClr val="003366"/>
                </a:solidFill>
                <a:latin typeface="Lucida Console" panose="020B0609040504020204" pitchFamily="49" charset="0"/>
              </a:rPr>
              <a:t> &lt;- </a:t>
            </a:r>
            <a:r>
              <a:rPr lang="en-US" sz="1100" err="1">
                <a:solidFill>
                  <a:srgbClr val="003366"/>
                </a:solidFill>
                <a:latin typeface="Lucida Console" panose="020B0609040504020204" pitchFamily="49" charset="0"/>
              </a:rPr>
              <a:t>data.frame</a:t>
            </a:r>
            <a:r>
              <a:rPr lang="en-US" sz="1100">
                <a:solidFill>
                  <a:srgbClr val="003366"/>
                </a:solidFill>
                <a:latin typeface="Lucida Console" panose="020B0609040504020204" pitchFamily="49" charset="0"/>
              </a:rPr>
              <a:t>(read.csv("mu-logo.csv"))</a:t>
            </a:r>
          </a:p>
          <a:p>
            <a:pPr marL="171450" indent="-171450">
              <a:buFont typeface="Wingdings" panose="05000000000000000000" pitchFamily="2" charset="2"/>
              <a:buChar char="Ø"/>
            </a:pPr>
            <a:r>
              <a:rPr lang="en-US" sz="1100" err="1">
                <a:solidFill>
                  <a:srgbClr val="003366"/>
                </a:solidFill>
                <a:latin typeface="Lucida Console" panose="020B0609040504020204" pitchFamily="49" charset="0"/>
              </a:rPr>
              <a:t>lm.fit</a:t>
            </a:r>
            <a:r>
              <a:rPr lang="en-US" sz="1100">
                <a:solidFill>
                  <a:srgbClr val="003366"/>
                </a:solidFill>
                <a:latin typeface="Lucida Console" panose="020B0609040504020204" pitchFamily="49" charset="0"/>
              </a:rPr>
              <a:t> &lt;- lm(Y~X1+X2+X3+X4+X5, data=</a:t>
            </a:r>
            <a:r>
              <a:rPr lang="en-US" sz="1100" err="1">
                <a:solidFill>
                  <a:srgbClr val="003366"/>
                </a:solidFill>
                <a:latin typeface="Lucida Console" panose="020B0609040504020204" pitchFamily="49" charset="0"/>
              </a:rPr>
              <a:t>mu.logo</a:t>
            </a:r>
            <a:r>
              <a:rPr lang="en-US" sz="1100">
                <a:solidFill>
                  <a:srgbClr val="003366"/>
                </a:solidFill>
                <a:latin typeface="Lucida Console" panose="020B0609040504020204" pitchFamily="49" charset="0"/>
              </a:rPr>
              <a:t>)</a:t>
            </a:r>
          </a:p>
          <a:p>
            <a:pPr marL="171450" indent="-171450">
              <a:buFont typeface="Wingdings" panose="05000000000000000000" pitchFamily="2" charset="2"/>
              <a:buChar char="Ø"/>
            </a:pPr>
            <a:r>
              <a:rPr lang="en-US" sz="1100">
                <a:solidFill>
                  <a:srgbClr val="003366"/>
                </a:solidFill>
                <a:latin typeface="Lucida Console" panose="020B0609040504020204" pitchFamily="49" charset="0"/>
              </a:rPr>
              <a:t>plot(</a:t>
            </a:r>
            <a:r>
              <a:rPr lang="en-US" sz="1100" err="1">
                <a:solidFill>
                  <a:srgbClr val="003366"/>
                </a:solidFill>
                <a:latin typeface="Lucida Console" panose="020B0609040504020204" pitchFamily="49" charset="0"/>
              </a:rPr>
              <a:t>lm.fit$fitted.values</a:t>
            </a:r>
            <a:r>
              <a:rPr lang="en-US" sz="1100">
                <a:solidFill>
                  <a:srgbClr val="003366"/>
                </a:solidFill>
                <a:latin typeface="Lucida Console" panose="020B0609040504020204" pitchFamily="49" charset="0"/>
              </a:rPr>
              <a:t>, </a:t>
            </a:r>
            <a:r>
              <a:rPr lang="en-US" sz="1100" err="1">
                <a:solidFill>
                  <a:srgbClr val="003366"/>
                </a:solidFill>
                <a:latin typeface="Lucida Console" panose="020B0609040504020204" pitchFamily="49" charset="0"/>
              </a:rPr>
              <a:t>lm.fit$residuals</a:t>
            </a:r>
            <a:r>
              <a:rPr lang="en-US" sz="1100">
                <a:solidFill>
                  <a:srgbClr val="003366"/>
                </a:solidFill>
                <a:latin typeface="Lucida Console" panose="020B0609040504020204" pitchFamily="49" charset="0"/>
              </a:rPr>
              <a:t>)</a:t>
            </a:r>
          </a:p>
        </p:txBody>
      </p:sp>
      <p:sp>
        <p:nvSpPr>
          <p:cNvPr id="15" name="TextBox 14"/>
          <p:cNvSpPr txBox="1"/>
          <p:nvPr/>
        </p:nvSpPr>
        <p:spPr>
          <a:xfrm>
            <a:off x="5815758" y="1007429"/>
            <a:ext cx="2876108" cy="1077218"/>
          </a:xfrm>
          <a:prstGeom prst="rect">
            <a:avLst/>
          </a:prstGeom>
          <a:noFill/>
        </p:spPr>
        <p:txBody>
          <a:bodyPr wrap="none" rtlCol="0">
            <a:spAutoFit/>
          </a:bodyPr>
          <a:lstStyle/>
          <a:p>
            <a:pPr algn="ctr"/>
            <a:r>
              <a:rPr lang="en-US" sz="1600" dirty="0">
                <a:solidFill>
                  <a:srgbClr val="003366"/>
                </a:solidFill>
                <a:hlinkClick r:id="rId6"/>
              </a:rPr>
              <a:t>For interested readers</a:t>
            </a:r>
            <a:r>
              <a:rPr lang="en-US" sz="1600" dirty="0">
                <a:solidFill>
                  <a:srgbClr val="003366"/>
                </a:solidFill>
              </a:rPr>
              <a:t>:</a:t>
            </a:r>
          </a:p>
          <a:p>
            <a:pPr algn="ctr"/>
            <a:r>
              <a:rPr lang="en-US" sz="1600" dirty="0">
                <a:solidFill>
                  <a:srgbClr val="003366"/>
                </a:solidFill>
                <a:hlinkClick r:id="rId7"/>
              </a:rPr>
              <a:t>Regression Shiny App</a:t>
            </a:r>
            <a:endParaRPr lang="en-US" sz="1600" dirty="0">
              <a:solidFill>
                <a:srgbClr val="003366"/>
              </a:solidFill>
            </a:endParaRPr>
          </a:p>
          <a:p>
            <a:pPr algn="ctr"/>
            <a:r>
              <a:rPr lang="en-US" sz="1600" dirty="0">
                <a:solidFill>
                  <a:srgbClr val="003366"/>
                </a:solidFill>
                <a:hlinkClick r:id="rId8"/>
              </a:rPr>
              <a:t>Code to generate similar data</a:t>
            </a:r>
            <a:endParaRPr lang="en-US" sz="1600" dirty="0">
              <a:solidFill>
                <a:srgbClr val="003366"/>
              </a:solidFill>
            </a:endParaRPr>
          </a:p>
          <a:p>
            <a:pPr algn="ctr"/>
            <a:r>
              <a:rPr lang="en-US" sz="1600" dirty="0">
                <a:solidFill>
                  <a:srgbClr val="003366"/>
                </a:solidFill>
              </a:rPr>
              <a:t>“</a:t>
            </a:r>
            <a:r>
              <a:rPr lang="en-US" sz="1600" dirty="0">
                <a:solidFill>
                  <a:srgbClr val="003366"/>
                </a:solidFill>
                <a:hlinkClick r:id="rId9"/>
              </a:rPr>
              <a:t>mu-logo.csv</a:t>
            </a:r>
            <a:r>
              <a:rPr lang="en-US" sz="1600" dirty="0">
                <a:solidFill>
                  <a:srgbClr val="003366"/>
                </a:solidFill>
              </a:rPr>
              <a:t>”</a:t>
            </a:r>
          </a:p>
        </p:txBody>
      </p:sp>
      <p:pic>
        <p:nvPicPr>
          <p:cNvPr id="16" name="Picture 15"/>
          <p:cNvPicPr>
            <a:picLocks noChangeAspect="1"/>
          </p:cNvPicPr>
          <p:nvPr/>
        </p:nvPicPr>
        <p:blipFill>
          <a:blip r:embed="rId10"/>
          <a:stretch>
            <a:fillRect/>
          </a:stretch>
        </p:blipFill>
        <p:spPr>
          <a:xfrm>
            <a:off x="4876800" y="2362200"/>
            <a:ext cx="3809524" cy="3809524"/>
          </a:xfrm>
          <a:prstGeom prst="rect">
            <a:avLst/>
          </a:prstGeom>
        </p:spPr>
      </p:pic>
      <p:pic>
        <p:nvPicPr>
          <p:cNvPr id="3" name="Picture 2"/>
          <p:cNvPicPr>
            <a:picLocks noChangeAspect="1"/>
          </p:cNvPicPr>
          <p:nvPr/>
        </p:nvPicPr>
        <p:blipFill rotWithShape="1">
          <a:blip r:embed="rId11"/>
          <a:srcRect t="584"/>
          <a:stretch/>
        </p:blipFill>
        <p:spPr>
          <a:xfrm>
            <a:off x="923925" y="3026386"/>
            <a:ext cx="3648075" cy="2291595"/>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3625487833"/>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500"/>
                                        <p:tgtEl>
                                          <p:spTgt spid="6">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animEffect transition="in" filter="fade">
                                      <p:cBhvr>
                                        <p:cTn id="33" dur="500"/>
                                        <p:tgtEl>
                                          <p:spTgt spid="6">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animEffect transition="in" filter="fade">
                                      <p:cBhvr>
                                        <p:cTn id="43" dur="500"/>
                                        <p:tgtEl>
                                          <p:spTgt spid="14">
                                            <p:txEl>
                                              <p:pRg st="0" end="0"/>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4">
                                            <p:txEl>
                                              <p:pRg st="1" end="1"/>
                                            </p:txEl>
                                          </p:spTgt>
                                        </p:tgtEl>
                                        <p:attrNameLst>
                                          <p:attrName>style.visibility</p:attrName>
                                        </p:attrNameLst>
                                      </p:cBhvr>
                                      <p:to>
                                        <p:strVal val="visible"/>
                                      </p:to>
                                    </p:set>
                                    <p:animEffect transition="in" filter="fade">
                                      <p:cBhvr>
                                        <p:cTn id="46" dur="500"/>
                                        <p:tgtEl>
                                          <p:spTgt spid="14">
                                            <p:txEl>
                                              <p:pRg st="1" end="1"/>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14">
                                            <p:txEl>
                                              <p:pRg st="2" end="2"/>
                                            </p:txEl>
                                          </p:spTgt>
                                        </p:tgtEl>
                                        <p:attrNameLst>
                                          <p:attrName>style.visibility</p:attrName>
                                        </p:attrNameLst>
                                      </p:cBhvr>
                                      <p:to>
                                        <p:strVal val="visible"/>
                                      </p:to>
                                    </p:set>
                                    <p:animEffect transition="in" filter="fade">
                                      <p:cBhvr>
                                        <p:cTn id="49" dur="500"/>
                                        <p:tgtEl>
                                          <p:spTgt spid="14">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fill="hold"/>
                                        <p:tgtEl>
                                          <p:spTgt spid="16"/>
                                        </p:tgtEl>
                                        <p:attrNameLst>
                                          <p:attrName>ppt_x</p:attrName>
                                        </p:attrNameLst>
                                      </p:cBhvr>
                                      <p:tavLst>
                                        <p:tav tm="0">
                                          <p:val>
                                            <p:strVal val="#ppt_x"/>
                                          </p:val>
                                        </p:tav>
                                        <p:tav tm="100000">
                                          <p:val>
                                            <p:strVal val="#ppt_x"/>
                                          </p:val>
                                        </p:tav>
                                      </p:tavLst>
                                    </p:anim>
                                    <p:anim calcmode="lin" valueType="num">
                                      <p:cBhvr additive="base">
                                        <p:cTn id="55" dur="500" fill="hold"/>
                                        <p:tgtEl>
                                          <p:spTgt spid="16"/>
                                        </p:tgtEl>
                                        <p:attrNameLst>
                                          <p:attrName>ppt_y</p:attrName>
                                        </p:attrNameLst>
                                      </p:cBhvr>
                                      <p:tavLst>
                                        <p:tav tm="0">
                                          <p:val>
                                            <p:strVal val="1+#ppt_h/2"/>
                                          </p:val>
                                        </p:tav>
                                        <p:tav tm="100000">
                                          <p:val>
                                            <p:strVal val="#ppt_y"/>
                                          </p:val>
                                        </p:tav>
                                      </p:tavLst>
                                    </p:anim>
                                  </p:childTnLst>
                                </p:cTn>
                              </p:par>
                            </p:childTnLst>
                          </p:cTn>
                        </p:par>
                        <p:par>
                          <p:cTn id="56" fill="hold">
                            <p:stCondLst>
                              <p:cond delay="500"/>
                            </p:stCondLst>
                            <p:childTnLst>
                              <p:par>
                                <p:cTn id="57" presetID="2" presetClass="entr" presetSubtype="4" fill="hold" nodeType="afterEffect">
                                  <p:stCondLst>
                                    <p:cond delay="0"/>
                                  </p:stCondLst>
                                  <p:childTnLst>
                                    <p:set>
                                      <p:cBhvr>
                                        <p:cTn id="58" dur="1" fill="hold">
                                          <p:stCondLst>
                                            <p:cond delay="0"/>
                                          </p:stCondLst>
                                        </p:cTn>
                                        <p:tgtEl>
                                          <p:spTgt spid="15">
                                            <p:txEl>
                                              <p:pRg st="3" end="3"/>
                                            </p:txEl>
                                          </p:spTgt>
                                        </p:tgtEl>
                                        <p:attrNameLst>
                                          <p:attrName>style.visibility</p:attrName>
                                        </p:attrNameLst>
                                      </p:cBhvr>
                                      <p:to>
                                        <p:strVal val="visible"/>
                                      </p:to>
                                    </p:set>
                                    <p:anim calcmode="lin" valueType="num">
                                      <p:cBhvr additive="base">
                                        <p:cTn id="59"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Convolution (Mathematical Definition)</a:t>
            </a:r>
          </a:p>
        </p:txBody>
      </p:sp>
      <p:sp>
        <p:nvSpPr>
          <p:cNvPr id="4" name="Slide Number Placeholder 3"/>
          <p:cNvSpPr>
            <a:spLocks noGrp="1"/>
          </p:cNvSpPr>
          <p:nvPr>
            <p:ph type="sldNum" sz="quarter" idx="10"/>
          </p:nvPr>
        </p:nvSpPr>
        <p:spPr/>
        <p:txBody>
          <a:bodyPr/>
          <a:lstStyle/>
          <a:p>
            <a:fld id="{153FC57E-8F27-42FF-9E05-894EE3A9CC53}" type="slidenum">
              <a:rPr lang="hi-IN" smtClean="0"/>
              <a:pPr/>
              <a:t>3</a:t>
            </a:fld>
            <a:endParaRPr lang="hi-IN"/>
          </a:p>
        </p:txBody>
      </p:sp>
      <p:pic>
        <p:nvPicPr>
          <p:cNvPr id="5" name="Picture 4"/>
          <p:cNvPicPr>
            <a:picLocks noChangeAspect="1"/>
          </p:cNvPicPr>
          <p:nvPr/>
        </p:nvPicPr>
        <p:blipFill>
          <a:blip r:embed="rId2"/>
          <a:stretch>
            <a:fillRect/>
          </a:stretch>
        </p:blipFill>
        <p:spPr>
          <a:xfrm>
            <a:off x="451217" y="1507028"/>
            <a:ext cx="3613456" cy="2853344"/>
          </a:xfrm>
          <a:prstGeom prst="rect">
            <a:avLst/>
          </a:prstGeom>
        </p:spPr>
      </p:pic>
      <p:pic>
        <p:nvPicPr>
          <p:cNvPr id="8" name="Content Placeholder 7"/>
          <p:cNvPicPr>
            <a:picLocks noGrp="1" noChangeAspect="1"/>
          </p:cNvPicPr>
          <p:nvPr>
            <p:ph idx="1"/>
          </p:nvPr>
        </p:nvPicPr>
        <p:blipFill>
          <a:blip r:embed="rId3"/>
          <a:stretch>
            <a:fillRect/>
          </a:stretch>
        </p:blipFill>
        <p:spPr>
          <a:xfrm>
            <a:off x="4884940" y="1600200"/>
            <a:ext cx="3800475" cy="4305300"/>
          </a:xfrm>
          <a:prstGeom prst="rect">
            <a:avLst/>
          </a:prstGeom>
        </p:spPr>
      </p:pic>
      <p:pic>
        <p:nvPicPr>
          <p:cNvPr id="9" name="Picture 8"/>
          <p:cNvPicPr>
            <a:picLocks noChangeAspect="1"/>
          </p:cNvPicPr>
          <p:nvPr/>
        </p:nvPicPr>
        <p:blipFill>
          <a:blip r:embed="rId4"/>
          <a:stretch>
            <a:fillRect/>
          </a:stretch>
        </p:blipFill>
        <p:spPr>
          <a:xfrm>
            <a:off x="4884940" y="1600200"/>
            <a:ext cx="3800475" cy="4305300"/>
          </a:xfrm>
          <a:prstGeom prst="rect">
            <a:avLst/>
          </a:prstGeom>
        </p:spPr>
      </p:pic>
      <p:pic>
        <p:nvPicPr>
          <p:cNvPr id="10" name="Picture 9"/>
          <p:cNvPicPr>
            <a:picLocks noChangeAspect="1"/>
          </p:cNvPicPr>
          <p:nvPr/>
        </p:nvPicPr>
        <p:blipFill>
          <a:blip r:embed="rId5"/>
          <a:stretch>
            <a:fillRect/>
          </a:stretch>
        </p:blipFill>
        <p:spPr>
          <a:xfrm>
            <a:off x="4884940" y="1600200"/>
            <a:ext cx="3800475" cy="4305300"/>
          </a:xfrm>
          <a:prstGeom prst="rect">
            <a:avLst/>
          </a:prstGeom>
        </p:spPr>
      </p:pic>
      <p:pic>
        <p:nvPicPr>
          <p:cNvPr id="11" name="Picture 10"/>
          <p:cNvPicPr>
            <a:picLocks noChangeAspect="1"/>
          </p:cNvPicPr>
          <p:nvPr/>
        </p:nvPicPr>
        <p:blipFill>
          <a:blip r:embed="rId6"/>
          <a:stretch>
            <a:fillRect/>
          </a:stretch>
        </p:blipFill>
        <p:spPr>
          <a:xfrm>
            <a:off x="4886325" y="1600200"/>
            <a:ext cx="3800475" cy="4305300"/>
          </a:xfrm>
          <a:prstGeom prst="rect">
            <a:avLst/>
          </a:prstGeom>
        </p:spPr>
      </p:pic>
      <p:pic>
        <p:nvPicPr>
          <p:cNvPr id="12" name="Picture 11"/>
          <p:cNvPicPr>
            <a:picLocks noChangeAspect="1"/>
          </p:cNvPicPr>
          <p:nvPr/>
        </p:nvPicPr>
        <p:blipFill>
          <a:blip r:embed="rId7"/>
          <a:stretch>
            <a:fillRect/>
          </a:stretch>
        </p:blipFill>
        <p:spPr>
          <a:xfrm>
            <a:off x="4883555" y="1600200"/>
            <a:ext cx="3800475" cy="4305300"/>
          </a:xfrm>
          <a:prstGeom prst="rect">
            <a:avLst/>
          </a:prstGeom>
        </p:spPr>
      </p:pic>
      <p:pic>
        <p:nvPicPr>
          <p:cNvPr id="1028" name="Picture 4" descr="Convolution of box signal with itself2.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14300" y="4648200"/>
            <a:ext cx="4457700" cy="140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318910"/>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762000"/>
          </a:xfrm>
        </p:spPr>
        <p:txBody>
          <a:bodyPr/>
          <a:lstStyle/>
          <a:p>
            <a:r>
              <a:rPr lang="en-US"/>
              <a:t>Some Deep Learning Packages in R</a:t>
            </a:r>
          </a:p>
        </p:txBody>
      </p:sp>
      <p:graphicFrame>
        <p:nvGraphicFramePr>
          <p:cNvPr id="6" name="Content Placeholder 5"/>
          <p:cNvGraphicFramePr>
            <a:graphicFrameLocks noGrp="1"/>
          </p:cNvGraphicFramePr>
          <p:nvPr>
            <p:ph idx="1"/>
          </p:nvPr>
        </p:nvGraphicFramePr>
        <p:xfrm>
          <a:off x="152400" y="796860"/>
          <a:ext cx="8839200" cy="5603940"/>
        </p:xfrm>
        <a:graphic>
          <a:graphicData uri="http://schemas.openxmlformats.org/drawingml/2006/table">
            <a:tbl>
              <a:tblPr/>
              <a:tblGrid>
                <a:gridCol w="1142999">
                  <a:extLst>
                    <a:ext uri="{9D8B030D-6E8A-4147-A177-3AD203B41FA5}">
                      <a16:colId xmlns:a16="http://schemas.microsoft.com/office/drawing/2014/main" val="1733464232"/>
                    </a:ext>
                  </a:extLst>
                </a:gridCol>
                <a:gridCol w="7696201">
                  <a:extLst>
                    <a:ext uri="{9D8B030D-6E8A-4147-A177-3AD203B41FA5}">
                      <a16:colId xmlns:a16="http://schemas.microsoft.com/office/drawing/2014/main" val="3148465615"/>
                    </a:ext>
                  </a:extLst>
                </a:gridCol>
              </a:tblGrid>
              <a:tr h="219720">
                <a:tc>
                  <a:txBody>
                    <a:bodyPr/>
                    <a:lstStyle/>
                    <a:p>
                      <a:pPr algn="ctr" fontAlgn="ctr"/>
                      <a:r>
                        <a:rPr lang="en-US" sz="2000" b="1" i="0" u="none" strike="noStrike">
                          <a:solidFill>
                            <a:srgbClr val="686F75"/>
                          </a:solidFill>
                          <a:effectLst/>
                          <a:latin typeface="Lato" panose="020F0502020204030203" pitchFamily="34" charset="0"/>
                        </a:rPr>
                        <a:t>R Package</a:t>
                      </a:r>
                    </a:p>
                  </a:txBody>
                  <a:tcPr marL="8451" marR="8451" marT="8451" marB="0" anchor="ctr">
                    <a:lnL w="12700" cap="flat" cmpd="sng" algn="ctr">
                      <a:solidFill>
                        <a:srgbClr val="E3E7E8"/>
                      </a:solidFill>
                      <a:prstDash val="solid"/>
                      <a:round/>
                      <a:headEnd type="none" w="med" len="med"/>
                      <a:tailEnd type="none" w="med" len="med"/>
                    </a:lnL>
                    <a:lnR w="12700" cap="flat" cmpd="sng" algn="ctr">
                      <a:solidFill>
                        <a:srgbClr val="E3E7E8"/>
                      </a:solidFill>
                      <a:prstDash val="solid"/>
                      <a:round/>
                      <a:headEnd type="none" w="med" len="med"/>
                      <a:tailEnd type="none" w="med" len="med"/>
                    </a:lnR>
                    <a:lnT w="12700" cap="flat" cmpd="sng" algn="ctr">
                      <a:solidFill>
                        <a:srgbClr val="E3E7E8"/>
                      </a:solidFill>
                      <a:prstDash val="solid"/>
                      <a:round/>
                      <a:headEnd type="none" w="med" len="med"/>
                      <a:tailEnd type="none" w="med" len="med"/>
                    </a:lnT>
                    <a:lnB w="12700" cap="flat" cmpd="sng" algn="ctr">
                      <a:solidFill>
                        <a:srgbClr val="E3E7E8"/>
                      </a:solidFill>
                      <a:prstDash val="solid"/>
                      <a:round/>
                      <a:headEnd type="none" w="med" len="med"/>
                      <a:tailEnd type="none" w="med" len="med"/>
                    </a:lnB>
                    <a:solidFill>
                      <a:srgbClr val="F0F4F5"/>
                    </a:solidFill>
                  </a:tcPr>
                </a:tc>
                <a:tc>
                  <a:txBody>
                    <a:bodyPr/>
                    <a:lstStyle/>
                    <a:p>
                      <a:pPr algn="ctr" fontAlgn="ctr"/>
                      <a:r>
                        <a:rPr lang="en-US" sz="2000" b="1" i="0" u="none" strike="noStrike">
                          <a:solidFill>
                            <a:srgbClr val="686F75"/>
                          </a:solidFill>
                          <a:effectLst/>
                          <a:latin typeface="Lato" panose="020F0502020204030203" pitchFamily="34" charset="0"/>
                        </a:rPr>
                        <a:t>Description</a:t>
                      </a:r>
                    </a:p>
                  </a:txBody>
                  <a:tcPr marL="8451" marR="8451" marT="8451" marB="0" anchor="ctr">
                    <a:lnL w="12700" cap="flat" cmpd="sng" algn="ctr">
                      <a:solidFill>
                        <a:srgbClr val="E3E7E8"/>
                      </a:solidFill>
                      <a:prstDash val="solid"/>
                      <a:round/>
                      <a:headEnd type="none" w="med" len="med"/>
                      <a:tailEnd type="none" w="med" len="med"/>
                    </a:lnL>
                    <a:lnR w="12700" cap="flat" cmpd="sng" algn="ctr">
                      <a:solidFill>
                        <a:srgbClr val="E3E7E8"/>
                      </a:solidFill>
                      <a:prstDash val="solid"/>
                      <a:round/>
                      <a:headEnd type="none" w="med" len="med"/>
                      <a:tailEnd type="none" w="med" len="med"/>
                    </a:lnR>
                    <a:lnT w="12700" cap="flat" cmpd="sng" algn="ctr">
                      <a:solidFill>
                        <a:srgbClr val="E3E7E8"/>
                      </a:solidFill>
                      <a:prstDash val="solid"/>
                      <a:round/>
                      <a:headEnd type="none" w="med" len="med"/>
                      <a:tailEnd type="none" w="med" len="med"/>
                    </a:lnT>
                    <a:lnB w="12700" cap="flat" cmpd="sng" algn="ctr">
                      <a:solidFill>
                        <a:srgbClr val="E3E7E8"/>
                      </a:solidFill>
                      <a:prstDash val="solid"/>
                      <a:round/>
                      <a:headEnd type="none" w="med" len="med"/>
                      <a:tailEnd type="none" w="med" len="med"/>
                    </a:lnB>
                    <a:solidFill>
                      <a:srgbClr val="F0F4F5"/>
                    </a:solidFill>
                  </a:tcPr>
                </a:tc>
                <a:extLst>
                  <a:ext uri="{0D108BD9-81ED-4DB2-BD59-A6C34878D82A}">
                    <a16:rowId xmlns:a16="http://schemas.microsoft.com/office/drawing/2014/main" val="2432151115"/>
                  </a:ext>
                </a:extLst>
              </a:tr>
              <a:tr h="447890">
                <a:tc>
                  <a:txBody>
                    <a:bodyPr/>
                    <a:lstStyle/>
                    <a:p>
                      <a:pPr algn="l" fontAlgn="ctr"/>
                      <a:r>
                        <a:rPr lang="en-US" sz="1800" b="0" i="0" u="none" strike="noStrike" err="1">
                          <a:solidFill>
                            <a:srgbClr val="686F75"/>
                          </a:solidFill>
                          <a:effectLst/>
                          <a:latin typeface="Arial Unicode MS"/>
                        </a:rPr>
                        <a:t>nnet</a:t>
                      </a:r>
                      <a:endParaRPr lang="en-US" sz="1800" b="0" i="0" u="none" strike="noStrike">
                        <a:solidFill>
                          <a:srgbClr val="686F75"/>
                        </a:solidFill>
                        <a:effectLst/>
                        <a:latin typeface="Arial Unicode MS"/>
                      </a:endParaRPr>
                    </a:p>
                  </a:txBody>
                  <a:tcPr marL="8451" marR="8451" marT="8451" marB="0" anchor="ctr">
                    <a:lnL w="12700" cap="flat" cmpd="sng" algn="ctr">
                      <a:solidFill>
                        <a:srgbClr val="E3E7E8"/>
                      </a:solidFill>
                      <a:prstDash val="solid"/>
                      <a:round/>
                      <a:headEnd type="none" w="med" len="med"/>
                      <a:tailEnd type="none" w="med" len="med"/>
                    </a:lnL>
                    <a:lnR w="12700" cap="flat" cmpd="sng" algn="ctr">
                      <a:solidFill>
                        <a:srgbClr val="E3E7E8"/>
                      </a:solidFill>
                      <a:prstDash val="solid"/>
                      <a:round/>
                      <a:headEnd type="none" w="med" len="med"/>
                      <a:tailEnd type="none" w="med" len="med"/>
                    </a:lnR>
                    <a:lnT w="12700" cap="flat" cmpd="sng" algn="ctr">
                      <a:solidFill>
                        <a:srgbClr val="E3E7E8"/>
                      </a:solidFill>
                      <a:prstDash val="solid"/>
                      <a:round/>
                      <a:headEnd type="none" w="med" len="med"/>
                      <a:tailEnd type="none" w="med" len="med"/>
                    </a:lnT>
                    <a:lnB w="12700" cap="flat" cmpd="sng" algn="ctr">
                      <a:solidFill>
                        <a:srgbClr val="E3E7E8"/>
                      </a:solidFill>
                      <a:prstDash val="solid"/>
                      <a:round/>
                      <a:headEnd type="none" w="med" len="med"/>
                      <a:tailEnd type="none" w="med" len="med"/>
                    </a:lnB>
                    <a:solidFill>
                      <a:srgbClr val="FFFFFF"/>
                    </a:solidFill>
                  </a:tcPr>
                </a:tc>
                <a:tc>
                  <a:txBody>
                    <a:bodyPr/>
                    <a:lstStyle/>
                    <a:p>
                      <a:pPr algn="l" fontAlgn="ctr"/>
                      <a:r>
                        <a:rPr lang="en-US" sz="1800" b="0" i="0" u="none" strike="noStrike">
                          <a:solidFill>
                            <a:srgbClr val="686F75"/>
                          </a:solidFill>
                          <a:effectLst/>
                          <a:latin typeface="Times New Roman" panose="02020603050405020304" pitchFamily="18" charset="0"/>
                        </a:rPr>
                        <a:t>Software for feed-forward neural networks with a single hidden layer, and for multinomial log-linear models.</a:t>
                      </a:r>
                    </a:p>
                  </a:txBody>
                  <a:tcPr marL="8451" marR="8451" marT="8451" marB="0" anchor="ctr">
                    <a:lnL w="12700" cap="flat" cmpd="sng" algn="ctr">
                      <a:solidFill>
                        <a:srgbClr val="E3E7E8"/>
                      </a:solidFill>
                      <a:prstDash val="solid"/>
                      <a:round/>
                      <a:headEnd type="none" w="med" len="med"/>
                      <a:tailEnd type="none" w="med" len="med"/>
                    </a:lnL>
                    <a:lnR w="12700" cap="flat" cmpd="sng" algn="ctr">
                      <a:solidFill>
                        <a:srgbClr val="E3E7E8"/>
                      </a:solidFill>
                      <a:prstDash val="solid"/>
                      <a:round/>
                      <a:headEnd type="none" w="med" len="med"/>
                      <a:tailEnd type="none" w="med" len="med"/>
                    </a:lnR>
                    <a:lnT w="12700" cap="flat" cmpd="sng" algn="ctr">
                      <a:solidFill>
                        <a:srgbClr val="E3E7E8"/>
                      </a:solidFill>
                      <a:prstDash val="solid"/>
                      <a:round/>
                      <a:headEnd type="none" w="med" len="med"/>
                      <a:tailEnd type="none" w="med" len="med"/>
                    </a:lnT>
                    <a:lnB w="12700" cap="flat" cmpd="sng" algn="ctr">
                      <a:solidFill>
                        <a:srgbClr val="E3E7E8"/>
                      </a:solidFill>
                      <a:prstDash val="solid"/>
                      <a:round/>
                      <a:headEnd type="none" w="med" len="med"/>
                      <a:tailEnd type="none" w="med" len="med"/>
                    </a:lnB>
                    <a:solidFill>
                      <a:srgbClr val="FFFFFF"/>
                    </a:solidFill>
                  </a:tcPr>
                </a:tc>
                <a:extLst>
                  <a:ext uri="{0D108BD9-81ED-4DB2-BD59-A6C34878D82A}">
                    <a16:rowId xmlns:a16="http://schemas.microsoft.com/office/drawing/2014/main" val="44494898"/>
                  </a:ext>
                </a:extLst>
              </a:tr>
              <a:tr h="228170">
                <a:tc>
                  <a:txBody>
                    <a:bodyPr/>
                    <a:lstStyle/>
                    <a:p>
                      <a:pPr algn="l" fontAlgn="ctr"/>
                      <a:r>
                        <a:rPr lang="en-US" sz="1800" b="0" i="0" u="none" strike="noStrike" err="1">
                          <a:solidFill>
                            <a:srgbClr val="686F75"/>
                          </a:solidFill>
                          <a:effectLst/>
                          <a:latin typeface="Arial Unicode MS"/>
                        </a:rPr>
                        <a:t>neuralnet</a:t>
                      </a:r>
                      <a:endParaRPr lang="en-US" sz="1800" b="0" i="0" u="none" strike="noStrike">
                        <a:solidFill>
                          <a:srgbClr val="686F75"/>
                        </a:solidFill>
                        <a:effectLst/>
                        <a:latin typeface="Arial Unicode MS"/>
                      </a:endParaRPr>
                    </a:p>
                  </a:txBody>
                  <a:tcPr marL="8451" marR="8451" marT="8451" marB="0" anchor="ctr">
                    <a:lnL w="12700" cap="flat" cmpd="sng" algn="ctr">
                      <a:solidFill>
                        <a:srgbClr val="E3E7E8"/>
                      </a:solidFill>
                      <a:prstDash val="solid"/>
                      <a:round/>
                      <a:headEnd type="none" w="med" len="med"/>
                      <a:tailEnd type="none" w="med" len="med"/>
                    </a:lnL>
                    <a:lnR w="12700" cap="flat" cmpd="sng" algn="ctr">
                      <a:solidFill>
                        <a:srgbClr val="E3E7E8"/>
                      </a:solidFill>
                      <a:prstDash val="solid"/>
                      <a:round/>
                      <a:headEnd type="none" w="med" len="med"/>
                      <a:tailEnd type="none" w="med" len="med"/>
                    </a:lnR>
                    <a:lnT w="12700" cap="flat" cmpd="sng" algn="ctr">
                      <a:solidFill>
                        <a:srgbClr val="E3E7E8"/>
                      </a:solidFill>
                      <a:prstDash val="solid"/>
                      <a:round/>
                      <a:headEnd type="none" w="med" len="med"/>
                      <a:tailEnd type="none" w="med" len="med"/>
                    </a:lnT>
                    <a:lnB w="12700" cap="flat" cmpd="sng" algn="ctr">
                      <a:solidFill>
                        <a:srgbClr val="E3E7E8"/>
                      </a:solidFill>
                      <a:prstDash val="solid"/>
                      <a:round/>
                      <a:headEnd type="none" w="med" len="med"/>
                      <a:tailEnd type="none" w="med" len="med"/>
                    </a:lnB>
                    <a:solidFill>
                      <a:srgbClr val="F0F4F5"/>
                    </a:solidFill>
                  </a:tcPr>
                </a:tc>
                <a:tc>
                  <a:txBody>
                    <a:bodyPr/>
                    <a:lstStyle/>
                    <a:p>
                      <a:pPr algn="l" fontAlgn="ctr"/>
                      <a:r>
                        <a:rPr lang="en-US" sz="1800" b="0" i="0" u="none" strike="noStrike">
                          <a:solidFill>
                            <a:srgbClr val="686F75"/>
                          </a:solidFill>
                          <a:effectLst/>
                          <a:latin typeface="Times New Roman" panose="02020603050405020304" pitchFamily="18" charset="0"/>
                        </a:rPr>
                        <a:t>Training of neural networks using backpropagation</a:t>
                      </a:r>
                    </a:p>
                  </a:txBody>
                  <a:tcPr marL="8451" marR="8451" marT="8451" marB="0" anchor="ctr">
                    <a:lnL w="12700" cap="flat" cmpd="sng" algn="ctr">
                      <a:solidFill>
                        <a:srgbClr val="E3E7E8"/>
                      </a:solidFill>
                      <a:prstDash val="solid"/>
                      <a:round/>
                      <a:headEnd type="none" w="med" len="med"/>
                      <a:tailEnd type="none" w="med" len="med"/>
                    </a:lnL>
                    <a:lnR w="12700" cap="flat" cmpd="sng" algn="ctr">
                      <a:solidFill>
                        <a:srgbClr val="E3E7E8"/>
                      </a:solidFill>
                      <a:prstDash val="solid"/>
                      <a:round/>
                      <a:headEnd type="none" w="med" len="med"/>
                      <a:tailEnd type="none" w="med" len="med"/>
                    </a:lnR>
                    <a:lnT w="12700" cap="flat" cmpd="sng" algn="ctr">
                      <a:solidFill>
                        <a:srgbClr val="E3E7E8"/>
                      </a:solidFill>
                      <a:prstDash val="solid"/>
                      <a:round/>
                      <a:headEnd type="none" w="med" len="med"/>
                      <a:tailEnd type="none" w="med" len="med"/>
                    </a:lnT>
                    <a:lnB w="12700" cap="flat" cmpd="sng" algn="ctr">
                      <a:solidFill>
                        <a:srgbClr val="E3E7E8"/>
                      </a:solidFill>
                      <a:prstDash val="solid"/>
                      <a:round/>
                      <a:headEnd type="none" w="med" len="med"/>
                      <a:tailEnd type="none" w="med" len="med"/>
                    </a:lnB>
                    <a:solidFill>
                      <a:srgbClr val="F0F4F5"/>
                    </a:solidFill>
                  </a:tcPr>
                </a:tc>
                <a:extLst>
                  <a:ext uri="{0D108BD9-81ED-4DB2-BD59-A6C34878D82A}">
                    <a16:rowId xmlns:a16="http://schemas.microsoft.com/office/drawing/2014/main" val="3844537113"/>
                  </a:ext>
                </a:extLst>
              </a:tr>
              <a:tr h="228170">
                <a:tc>
                  <a:txBody>
                    <a:bodyPr/>
                    <a:lstStyle/>
                    <a:p>
                      <a:pPr algn="l" fontAlgn="ctr"/>
                      <a:r>
                        <a:rPr lang="en-US" sz="1800" b="0" i="0" u="none" strike="noStrike">
                          <a:solidFill>
                            <a:srgbClr val="686F75"/>
                          </a:solidFill>
                          <a:effectLst/>
                          <a:latin typeface="Arial Unicode MS"/>
                        </a:rPr>
                        <a:t>h2o</a:t>
                      </a:r>
                    </a:p>
                  </a:txBody>
                  <a:tcPr marL="8451" marR="8451" marT="8451" marB="0" anchor="ctr">
                    <a:lnL w="12700" cap="flat" cmpd="sng" algn="ctr">
                      <a:solidFill>
                        <a:srgbClr val="E3E7E8"/>
                      </a:solidFill>
                      <a:prstDash val="solid"/>
                      <a:round/>
                      <a:headEnd type="none" w="med" len="med"/>
                      <a:tailEnd type="none" w="med" len="med"/>
                    </a:lnL>
                    <a:lnR w="12700" cap="flat" cmpd="sng" algn="ctr">
                      <a:solidFill>
                        <a:srgbClr val="E3E7E8"/>
                      </a:solidFill>
                      <a:prstDash val="solid"/>
                      <a:round/>
                      <a:headEnd type="none" w="med" len="med"/>
                      <a:tailEnd type="none" w="med" len="med"/>
                    </a:lnR>
                    <a:lnT w="12700" cap="flat" cmpd="sng" algn="ctr">
                      <a:solidFill>
                        <a:srgbClr val="E3E7E8"/>
                      </a:solidFill>
                      <a:prstDash val="solid"/>
                      <a:round/>
                      <a:headEnd type="none" w="med" len="med"/>
                      <a:tailEnd type="none" w="med" len="med"/>
                    </a:lnT>
                    <a:lnB w="12700" cap="flat" cmpd="sng" algn="ctr">
                      <a:solidFill>
                        <a:srgbClr val="E3E7E8"/>
                      </a:solidFill>
                      <a:prstDash val="solid"/>
                      <a:round/>
                      <a:headEnd type="none" w="med" len="med"/>
                      <a:tailEnd type="none" w="med" len="med"/>
                    </a:lnB>
                    <a:solidFill>
                      <a:srgbClr val="FFFFFF"/>
                    </a:solidFill>
                  </a:tcPr>
                </a:tc>
                <a:tc>
                  <a:txBody>
                    <a:bodyPr/>
                    <a:lstStyle/>
                    <a:p>
                      <a:pPr algn="l" fontAlgn="ctr"/>
                      <a:r>
                        <a:rPr lang="en-US" sz="1800" b="0" i="0" u="none" strike="noStrike">
                          <a:solidFill>
                            <a:srgbClr val="686F75"/>
                          </a:solidFill>
                          <a:effectLst/>
                          <a:latin typeface="Times New Roman" panose="02020603050405020304" pitchFamily="18" charset="0"/>
                        </a:rPr>
                        <a:t>R scripting functionality for H2O</a:t>
                      </a:r>
                    </a:p>
                  </a:txBody>
                  <a:tcPr marL="8451" marR="8451" marT="8451" marB="0" anchor="ctr">
                    <a:lnL w="12700" cap="flat" cmpd="sng" algn="ctr">
                      <a:solidFill>
                        <a:srgbClr val="E3E7E8"/>
                      </a:solidFill>
                      <a:prstDash val="solid"/>
                      <a:round/>
                      <a:headEnd type="none" w="med" len="med"/>
                      <a:tailEnd type="none" w="med" len="med"/>
                    </a:lnL>
                    <a:lnR w="12700" cap="flat" cmpd="sng" algn="ctr">
                      <a:solidFill>
                        <a:srgbClr val="E3E7E8"/>
                      </a:solidFill>
                      <a:prstDash val="solid"/>
                      <a:round/>
                      <a:headEnd type="none" w="med" len="med"/>
                      <a:tailEnd type="none" w="med" len="med"/>
                    </a:lnR>
                    <a:lnT w="12700" cap="flat" cmpd="sng" algn="ctr">
                      <a:solidFill>
                        <a:srgbClr val="E3E7E8"/>
                      </a:solidFill>
                      <a:prstDash val="solid"/>
                      <a:round/>
                      <a:headEnd type="none" w="med" len="med"/>
                      <a:tailEnd type="none" w="med" len="med"/>
                    </a:lnT>
                    <a:lnB w="12700" cap="flat" cmpd="sng" algn="ctr">
                      <a:solidFill>
                        <a:srgbClr val="E3E7E8"/>
                      </a:solidFill>
                      <a:prstDash val="solid"/>
                      <a:round/>
                      <a:headEnd type="none" w="med" len="med"/>
                      <a:tailEnd type="none" w="med" len="med"/>
                    </a:lnB>
                    <a:solidFill>
                      <a:srgbClr val="FFFFFF"/>
                    </a:solidFill>
                  </a:tcPr>
                </a:tc>
                <a:extLst>
                  <a:ext uri="{0D108BD9-81ED-4DB2-BD59-A6C34878D82A}">
                    <a16:rowId xmlns:a16="http://schemas.microsoft.com/office/drawing/2014/main" val="2257965461"/>
                  </a:ext>
                </a:extLst>
              </a:tr>
              <a:tr h="228170">
                <a:tc>
                  <a:txBody>
                    <a:bodyPr/>
                    <a:lstStyle/>
                    <a:p>
                      <a:pPr algn="l" fontAlgn="ctr"/>
                      <a:r>
                        <a:rPr lang="en-US" sz="1800" b="0" i="0" u="none" strike="noStrike">
                          <a:solidFill>
                            <a:srgbClr val="686F75"/>
                          </a:solidFill>
                          <a:effectLst/>
                          <a:latin typeface="Arial Unicode MS"/>
                        </a:rPr>
                        <a:t>RSNNS</a:t>
                      </a:r>
                    </a:p>
                  </a:txBody>
                  <a:tcPr marL="8451" marR="8451" marT="8451" marB="0" anchor="ctr">
                    <a:lnL w="12700" cap="flat" cmpd="sng" algn="ctr">
                      <a:solidFill>
                        <a:srgbClr val="E3E7E8"/>
                      </a:solidFill>
                      <a:prstDash val="solid"/>
                      <a:round/>
                      <a:headEnd type="none" w="med" len="med"/>
                      <a:tailEnd type="none" w="med" len="med"/>
                    </a:lnL>
                    <a:lnR w="12700" cap="flat" cmpd="sng" algn="ctr">
                      <a:solidFill>
                        <a:srgbClr val="E3E7E8"/>
                      </a:solidFill>
                      <a:prstDash val="solid"/>
                      <a:round/>
                      <a:headEnd type="none" w="med" len="med"/>
                      <a:tailEnd type="none" w="med" len="med"/>
                    </a:lnR>
                    <a:lnT w="12700" cap="flat" cmpd="sng" algn="ctr">
                      <a:solidFill>
                        <a:srgbClr val="E3E7E8"/>
                      </a:solidFill>
                      <a:prstDash val="solid"/>
                      <a:round/>
                      <a:headEnd type="none" w="med" len="med"/>
                      <a:tailEnd type="none" w="med" len="med"/>
                    </a:lnT>
                    <a:lnB w="12700" cap="flat" cmpd="sng" algn="ctr">
                      <a:solidFill>
                        <a:srgbClr val="E3E7E8"/>
                      </a:solidFill>
                      <a:prstDash val="solid"/>
                      <a:round/>
                      <a:headEnd type="none" w="med" len="med"/>
                      <a:tailEnd type="none" w="med" len="med"/>
                    </a:lnB>
                    <a:solidFill>
                      <a:srgbClr val="F0F4F5"/>
                    </a:solidFill>
                  </a:tcPr>
                </a:tc>
                <a:tc>
                  <a:txBody>
                    <a:bodyPr/>
                    <a:lstStyle/>
                    <a:p>
                      <a:pPr algn="l" fontAlgn="ctr"/>
                      <a:r>
                        <a:rPr lang="en-US" sz="1800" b="0" i="0" u="none" strike="noStrike">
                          <a:solidFill>
                            <a:srgbClr val="686F75"/>
                          </a:solidFill>
                          <a:effectLst/>
                          <a:latin typeface="Times New Roman" panose="02020603050405020304" pitchFamily="18" charset="0"/>
                        </a:rPr>
                        <a:t>Interface to the Stuttgart Neural Network Simulator (SNNS)</a:t>
                      </a:r>
                    </a:p>
                  </a:txBody>
                  <a:tcPr marL="8451" marR="8451" marT="8451" marB="0" anchor="ctr">
                    <a:lnL w="12700" cap="flat" cmpd="sng" algn="ctr">
                      <a:solidFill>
                        <a:srgbClr val="E3E7E8"/>
                      </a:solidFill>
                      <a:prstDash val="solid"/>
                      <a:round/>
                      <a:headEnd type="none" w="med" len="med"/>
                      <a:tailEnd type="none" w="med" len="med"/>
                    </a:lnL>
                    <a:lnR w="12700" cap="flat" cmpd="sng" algn="ctr">
                      <a:solidFill>
                        <a:srgbClr val="E3E7E8"/>
                      </a:solidFill>
                      <a:prstDash val="solid"/>
                      <a:round/>
                      <a:headEnd type="none" w="med" len="med"/>
                      <a:tailEnd type="none" w="med" len="med"/>
                    </a:lnR>
                    <a:lnT w="12700" cap="flat" cmpd="sng" algn="ctr">
                      <a:solidFill>
                        <a:srgbClr val="E3E7E8"/>
                      </a:solidFill>
                      <a:prstDash val="solid"/>
                      <a:round/>
                      <a:headEnd type="none" w="med" len="med"/>
                      <a:tailEnd type="none" w="med" len="med"/>
                    </a:lnT>
                    <a:lnB w="12700" cap="flat" cmpd="sng" algn="ctr">
                      <a:solidFill>
                        <a:srgbClr val="E3E7E8"/>
                      </a:solidFill>
                      <a:prstDash val="solid"/>
                      <a:round/>
                      <a:headEnd type="none" w="med" len="med"/>
                      <a:tailEnd type="none" w="med" len="med"/>
                    </a:lnB>
                    <a:solidFill>
                      <a:srgbClr val="F0F4F5"/>
                    </a:solidFill>
                  </a:tcPr>
                </a:tc>
                <a:extLst>
                  <a:ext uri="{0D108BD9-81ED-4DB2-BD59-A6C34878D82A}">
                    <a16:rowId xmlns:a16="http://schemas.microsoft.com/office/drawing/2014/main" val="2763720101"/>
                  </a:ext>
                </a:extLst>
              </a:tr>
              <a:tr h="228170">
                <a:tc>
                  <a:txBody>
                    <a:bodyPr/>
                    <a:lstStyle/>
                    <a:p>
                      <a:pPr algn="l" fontAlgn="ctr"/>
                      <a:r>
                        <a:rPr lang="en-US" sz="1800" b="0" i="0" u="none" strike="noStrike" err="1">
                          <a:solidFill>
                            <a:srgbClr val="686F75"/>
                          </a:solidFill>
                          <a:effectLst/>
                          <a:latin typeface="Arial Unicode MS"/>
                        </a:rPr>
                        <a:t>tensorflow</a:t>
                      </a:r>
                      <a:endParaRPr lang="en-US" sz="1800" b="0" i="0" u="none" strike="noStrike">
                        <a:solidFill>
                          <a:srgbClr val="686F75"/>
                        </a:solidFill>
                        <a:effectLst/>
                        <a:latin typeface="Arial Unicode MS"/>
                      </a:endParaRPr>
                    </a:p>
                  </a:txBody>
                  <a:tcPr marL="8451" marR="8451" marT="8451" marB="0" anchor="ctr">
                    <a:lnL w="12700" cap="flat" cmpd="sng" algn="ctr">
                      <a:solidFill>
                        <a:srgbClr val="E3E7E8"/>
                      </a:solidFill>
                      <a:prstDash val="solid"/>
                      <a:round/>
                      <a:headEnd type="none" w="med" len="med"/>
                      <a:tailEnd type="none" w="med" len="med"/>
                    </a:lnL>
                    <a:lnR w="12700" cap="flat" cmpd="sng" algn="ctr">
                      <a:solidFill>
                        <a:srgbClr val="E3E7E8"/>
                      </a:solidFill>
                      <a:prstDash val="solid"/>
                      <a:round/>
                      <a:headEnd type="none" w="med" len="med"/>
                      <a:tailEnd type="none" w="med" len="med"/>
                    </a:lnR>
                    <a:lnT w="12700" cap="flat" cmpd="sng" algn="ctr">
                      <a:solidFill>
                        <a:srgbClr val="E3E7E8"/>
                      </a:solidFill>
                      <a:prstDash val="solid"/>
                      <a:round/>
                      <a:headEnd type="none" w="med" len="med"/>
                      <a:tailEnd type="none" w="med" len="med"/>
                    </a:lnT>
                    <a:lnB w="12700" cap="flat" cmpd="sng" algn="ctr">
                      <a:solidFill>
                        <a:srgbClr val="E3E7E8"/>
                      </a:solidFill>
                      <a:prstDash val="solid"/>
                      <a:round/>
                      <a:headEnd type="none" w="med" len="med"/>
                      <a:tailEnd type="none" w="med" len="med"/>
                    </a:lnB>
                    <a:solidFill>
                      <a:srgbClr val="FFFFFF"/>
                    </a:solidFill>
                  </a:tcPr>
                </a:tc>
                <a:tc>
                  <a:txBody>
                    <a:bodyPr/>
                    <a:lstStyle/>
                    <a:p>
                      <a:pPr algn="l" fontAlgn="ctr"/>
                      <a:r>
                        <a:rPr lang="en-US" sz="1800" b="0" i="0" u="none" strike="noStrike">
                          <a:solidFill>
                            <a:srgbClr val="686F75"/>
                          </a:solidFill>
                          <a:effectLst/>
                          <a:latin typeface="Times New Roman" panose="02020603050405020304" pitchFamily="18" charset="0"/>
                        </a:rPr>
                        <a:t>Interface to </a:t>
                      </a:r>
                      <a:r>
                        <a:rPr lang="en-US" sz="1800" b="0" i="0" u="none" strike="noStrike" err="1">
                          <a:solidFill>
                            <a:srgbClr val="686F75"/>
                          </a:solidFill>
                          <a:effectLst/>
                          <a:latin typeface="Times New Roman" panose="02020603050405020304" pitchFamily="18" charset="0"/>
                        </a:rPr>
                        <a:t>TensorFlow</a:t>
                      </a:r>
                      <a:endParaRPr lang="en-US" sz="1800" b="0" i="0" u="none" strike="noStrike">
                        <a:solidFill>
                          <a:srgbClr val="686F75"/>
                        </a:solidFill>
                        <a:effectLst/>
                        <a:latin typeface="Times New Roman" panose="02020603050405020304" pitchFamily="18" charset="0"/>
                      </a:endParaRPr>
                    </a:p>
                  </a:txBody>
                  <a:tcPr marL="8451" marR="8451" marT="8451" marB="0" anchor="ctr">
                    <a:lnL w="12700" cap="flat" cmpd="sng" algn="ctr">
                      <a:solidFill>
                        <a:srgbClr val="E3E7E8"/>
                      </a:solidFill>
                      <a:prstDash val="solid"/>
                      <a:round/>
                      <a:headEnd type="none" w="med" len="med"/>
                      <a:tailEnd type="none" w="med" len="med"/>
                    </a:lnL>
                    <a:lnR w="12700" cap="flat" cmpd="sng" algn="ctr">
                      <a:solidFill>
                        <a:srgbClr val="E3E7E8"/>
                      </a:solidFill>
                      <a:prstDash val="solid"/>
                      <a:round/>
                      <a:headEnd type="none" w="med" len="med"/>
                      <a:tailEnd type="none" w="med" len="med"/>
                    </a:lnR>
                    <a:lnT w="12700" cap="flat" cmpd="sng" algn="ctr">
                      <a:solidFill>
                        <a:srgbClr val="E3E7E8"/>
                      </a:solidFill>
                      <a:prstDash val="solid"/>
                      <a:round/>
                      <a:headEnd type="none" w="med" len="med"/>
                      <a:tailEnd type="none" w="med" len="med"/>
                    </a:lnT>
                    <a:lnB w="12700" cap="flat" cmpd="sng" algn="ctr">
                      <a:solidFill>
                        <a:srgbClr val="E3E7E8"/>
                      </a:solidFill>
                      <a:prstDash val="solid"/>
                      <a:round/>
                      <a:headEnd type="none" w="med" len="med"/>
                      <a:tailEnd type="none" w="med" len="med"/>
                    </a:lnB>
                    <a:solidFill>
                      <a:srgbClr val="FFFFFF"/>
                    </a:solidFill>
                  </a:tcPr>
                </a:tc>
                <a:extLst>
                  <a:ext uri="{0D108BD9-81ED-4DB2-BD59-A6C34878D82A}">
                    <a16:rowId xmlns:a16="http://schemas.microsoft.com/office/drawing/2014/main" val="400184827"/>
                  </a:ext>
                </a:extLst>
              </a:tr>
              <a:tr h="228170">
                <a:tc>
                  <a:txBody>
                    <a:bodyPr/>
                    <a:lstStyle/>
                    <a:p>
                      <a:pPr algn="l" fontAlgn="ctr"/>
                      <a:r>
                        <a:rPr lang="en-US" sz="1800" b="0" i="0" u="none" strike="noStrike" err="1">
                          <a:solidFill>
                            <a:srgbClr val="686F75"/>
                          </a:solidFill>
                          <a:effectLst/>
                          <a:latin typeface="Arial Unicode MS"/>
                        </a:rPr>
                        <a:t>deepnet</a:t>
                      </a:r>
                      <a:endParaRPr lang="en-US" sz="1800" b="0" i="0" u="none" strike="noStrike">
                        <a:solidFill>
                          <a:srgbClr val="686F75"/>
                        </a:solidFill>
                        <a:effectLst/>
                        <a:latin typeface="Arial Unicode MS"/>
                      </a:endParaRPr>
                    </a:p>
                  </a:txBody>
                  <a:tcPr marL="8451" marR="8451" marT="8451" marB="0" anchor="ctr">
                    <a:lnL w="12700" cap="flat" cmpd="sng" algn="ctr">
                      <a:solidFill>
                        <a:srgbClr val="E3E7E8"/>
                      </a:solidFill>
                      <a:prstDash val="solid"/>
                      <a:round/>
                      <a:headEnd type="none" w="med" len="med"/>
                      <a:tailEnd type="none" w="med" len="med"/>
                    </a:lnL>
                    <a:lnR w="12700" cap="flat" cmpd="sng" algn="ctr">
                      <a:solidFill>
                        <a:srgbClr val="E3E7E8"/>
                      </a:solidFill>
                      <a:prstDash val="solid"/>
                      <a:round/>
                      <a:headEnd type="none" w="med" len="med"/>
                      <a:tailEnd type="none" w="med" len="med"/>
                    </a:lnR>
                    <a:lnT w="12700" cap="flat" cmpd="sng" algn="ctr">
                      <a:solidFill>
                        <a:srgbClr val="E3E7E8"/>
                      </a:solidFill>
                      <a:prstDash val="solid"/>
                      <a:round/>
                      <a:headEnd type="none" w="med" len="med"/>
                      <a:tailEnd type="none" w="med" len="med"/>
                    </a:lnT>
                    <a:lnB w="12700" cap="flat" cmpd="sng" algn="ctr">
                      <a:solidFill>
                        <a:srgbClr val="E3E7E8"/>
                      </a:solidFill>
                      <a:prstDash val="solid"/>
                      <a:round/>
                      <a:headEnd type="none" w="med" len="med"/>
                      <a:tailEnd type="none" w="med" len="med"/>
                    </a:lnB>
                    <a:solidFill>
                      <a:srgbClr val="F0F4F5"/>
                    </a:solidFill>
                  </a:tcPr>
                </a:tc>
                <a:tc>
                  <a:txBody>
                    <a:bodyPr/>
                    <a:lstStyle/>
                    <a:p>
                      <a:pPr algn="l" fontAlgn="ctr"/>
                      <a:r>
                        <a:rPr lang="en-US" sz="1800" b="0" i="0" u="none" strike="noStrike">
                          <a:solidFill>
                            <a:srgbClr val="686F75"/>
                          </a:solidFill>
                          <a:effectLst/>
                          <a:latin typeface="Times New Roman" panose="02020603050405020304" pitchFamily="18" charset="0"/>
                        </a:rPr>
                        <a:t>Deep learning toolkit in R</a:t>
                      </a:r>
                    </a:p>
                  </a:txBody>
                  <a:tcPr marL="8451" marR="8451" marT="8451" marB="0" anchor="ctr">
                    <a:lnL w="12700" cap="flat" cmpd="sng" algn="ctr">
                      <a:solidFill>
                        <a:srgbClr val="E3E7E8"/>
                      </a:solidFill>
                      <a:prstDash val="solid"/>
                      <a:round/>
                      <a:headEnd type="none" w="med" len="med"/>
                      <a:tailEnd type="none" w="med" len="med"/>
                    </a:lnL>
                    <a:lnR w="12700" cap="flat" cmpd="sng" algn="ctr">
                      <a:solidFill>
                        <a:srgbClr val="E3E7E8"/>
                      </a:solidFill>
                      <a:prstDash val="solid"/>
                      <a:round/>
                      <a:headEnd type="none" w="med" len="med"/>
                      <a:tailEnd type="none" w="med" len="med"/>
                    </a:lnR>
                    <a:lnT w="12700" cap="flat" cmpd="sng" algn="ctr">
                      <a:solidFill>
                        <a:srgbClr val="E3E7E8"/>
                      </a:solidFill>
                      <a:prstDash val="solid"/>
                      <a:round/>
                      <a:headEnd type="none" w="med" len="med"/>
                      <a:tailEnd type="none" w="med" len="med"/>
                    </a:lnT>
                    <a:lnB w="12700" cap="flat" cmpd="sng" algn="ctr">
                      <a:solidFill>
                        <a:srgbClr val="E3E7E8"/>
                      </a:solidFill>
                      <a:prstDash val="solid"/>
                      <a:round/>
                      <a:headEnd type="none" w="med" len="med"/>
                      <a:tailEnd type="none" w="med" len="med"/>
                    </a:lnB>
                    <a:solidFill>
                      <a:srgbClr val="F0F4F5"/>
                    </a:solidFill>
                  </a:tcPr>
                </a:tc>
                <a:extLst>
                  <a:ext uri="{0D108BD9-81ED-4DB2-BD59-A6C34878D82A}">
                    <a16:rowId xmlns:a16="http://schemas.microsoft.com/office/drawing/2014/main" val="3500352954"/>
                  </a:ext>
                </a:extLst>
              </a:tr>
              <a:tr h="447890">
                <a:tc>
                  <a:txBody>
                    <a:bodyPr/>
                    <a:lstStyle/>
                    <a:p>
                      <a:pPr algn="l" fontAlgn="ctr"/>
                      <a:r>
                        <a:rPr lang="en-US" sz="1800" b="0" i="0" u="none" strike="noStrike" err="1">
                          <a:solidFill>
                            <a:srgbClr val="686F75"/>
                          </a:solidFill>
                          <a:effectLst/>
                          <a:latin typeface="Arial Unicode MS"/>
                        </a:rPr>
                        <a:t>darch</a:t>
                      </a:r>
                      <a:endParaRPr lang="en-US" sz="1800" b="0" i="0" u="none" strike="noStrike">
                        <a:solidFill>
                          <a:srgbClr val="686F75"/>
                        </a:solidFill>
                        <a:effectLst/>
                        <a:latin typeface="Arial Unicode MS"/>
                      </a:endParaRPr>
                    </a:p>
                  </a:txBody>
                  <a:tcPr marL="8451" marR="8451" marT="8451" marB="0" anchor="ctr">
                    <a:lnL w="12700" cap="flat" cmpd="sng" algn="ctr">
                      <a:solidFill>
                        <a:srgbClr val="E3E7E8"/>
                      </a:solidFill>
                      <a:prstDash val="solid"/>
                      <a:round/>
                      <a:headEnd type="none" w="med" len="med"/>
                      <a:tailEnd type="none" w="med" len="med"/>
                    </a:lnL>
                    <a:lnR w="12700" cap="flat" cmpd="sng" algn="ctr">
                      <a:solidFill>
                        <a:srgbClr val="E3E7E8"/>
                      </a:solidFill>
                      <a:prstDash val="solid"/>
                      <a:round/>
                      <a:headEnd type="none" w="med" len="med"/>
                      <a:tailEnd type="none" w="med" len="med"/>
                    </a:lnR>
                    <a:lnT w="12700" cap="flat" cmpd="sng" algn="ctr">
                      <a:solidFill>
                        <a:srgbClr val="E3E7E8"/>
                      </a:solidFill>
                      <a:prstDash val="solid"/>
                      <a:round/>
                      <a:headEnd type="none" w="med" len="med"/>
                      <a:tailEnd type="none" w="med" len="med"/>
                    </a:lnT>
                    <a:lnB w="12700" cap="flat" cmpd="sng" algn="ctr">
                      <a:solidFill>
                        <a:srgbClr val="E3E7E8"/>
                      </a:solidFill>
                      <a:prstDash val="solid"/>
                      <a:round/>
                      <a:headEnd type="none" w="med" len="med"/>
                      <a:tailEnd type="none" w="med" len="med"/>
                    </a:lnB>
                    <a:solidFill>
                      <a:srgbClr val="FFFFFF"/>
                    </a:solidFill>
                  </a:tcPr>
                </a:tc>
                <a:tc>
                  <a:txBody>
                    <a:bodyPr/>
                    <a:lstStyle/>
                    <a:p>
                      <a:pPr algn="l" fontAlgn="ctr"/>
                      <a:r>
                        <a:rPr lang="en-US" sz="1800" b="0" i="0" u="none" strike="noStrike">
                          <a:solidFill>
                            <a:srgbClr val="686F75"/>
                          </a:solidFill>
                          <a:effectLst/>
                          <a:latin typeface="Times New Roman" panose="02020603050405020304" pitchFamily="18" charset="0"/>
                        </a:rPr>
                        <a:t>Package for Deep Architectures and Restricted Boltzmann Machines</a:t>
                      </a:r>
                    </a:p>
                  </a:txBody>
                  <a:tcPr marL="8451" marR="8451" marT="8451" marB="0" anchor="ctr">
                    <a:lnL w="12700" cap="flat" cmpd="sng" algn="ctr">
                      <a:solidFill>
                        <a:srgbClr val="E3E7E8"/>
                      </a:solidFill>
                      <a:prstDash val="solid"/>
                      <a:round/>
                      <a:headEnd type="none" w="med" len="med"/>
                      <a:tailEnd type="none" w="med" len="med"/>
                    </a:lnL>
                    <a:lnR w="12700" cap="flat" cmpd="sng" algn="ctr">
                      <a:solidFill>
                        <a:srgbClr val="E3E7E8"/>
                      </a:solidFill>
                      <a:prstDash val="solid"/>
                      <a:round/>
                      <a:headEnd type="none" w="med" len="med"/>
                      <a:tailEnd type="none" w="med" len="med"/>
                    </a:lnR>
                    <a:lnT w="12700" cap="flat" cmpd="sng" algn="ctr">
                      <a:solidFill>
                        <a:srgbClr val="E3E7E8"/>
                      </a:solidFill>
                      <a:prstDash val="solid"/>
                      <a:round/>
                      <a:headEnd type="none" w="med" len="med"/>
                      <a:tailEnd type="none" w="med" len="med"/>
                    </a:lnT>
                    <a:lnB w="12700" cap="flat" cmpd="sng" algn="ctr">
                      <a:solidFill>
                        <a:srgbClr val="E3E7E8"/>
                      </a:solidFill>
                      <a:prstDash val="solid"/>
                      <a:round/>
                      <a:headEnd type="none" w="med" len="med"/>
                      <a:tailEnd type="none" w="med" len="med"/>
                    </a:lnB>
                    <a:solidFill>
                      <a:srgbClr val="FFFFFF"/>
                    </a:solidFill>
                  </a:tcPr>
                </a:tc>
                <a:extLst>
                  <a:ext uri="{0D108BD9-81ED-4DB2-BD59-A6C34878D82A}">
                    <a16:rowId xmlns:a16="http://schemas.microsoft.com/office/drawing/2014/main" val="4258962107"/>
                  </a:ext>
                </a:extLst>
              </a:tr>
              <a:tr h="228170">
                <a:tc>
                  <a:txBody>
                    <a:bodyPr/>
                    <a:lstStyle/>
                    <a:p>
                      <a:pPr algn="l" fontAlgn="ctr"/>
                      <a:r>
                        <a:rPr lang="en-US" sz="1800" b="0" i="0" u="none" strike="noStrike" err="1">
                          <a:solidFill>
                            <a:srgbClr val="686F75"/>
                          </a:solidFill>
                          <a:effectLst/>
                          <a:latin typeface="Arial Unicode MS"/>
                        </a:rPr>
                        <a:t>rnn</a:t>
                      </a:r>
                      <a:endParaRPr lang="en-US" sz="1800" b="0" i="0" u="none" strike="noStrike">
                        <a:solidFill>
                          <a:srgbClr val="686F75"/>
                        </a:solidFill>
                        <a:effectLst/>
                        <a:latin typeface="Arial Unicode MS"/>
                      </a:endParaRPr>
                    </a:p>
                  </a:txBody>
                  <a:tcPr marL="8451" marR="8451" marT="8451" marB="0" anchor="ctr">
                    <a:lnL w="12700" cap="flat" cmpd="sng" algn="ctr">
                      <a:solidFill>
                        <a:srgbClr val="E3E7E8"/>
                      </a:solidFill>
                      <a:prstDash val="solid"/>
                      <a:round/>
                      <a:headEnd type="none" w="med" len="med"/>
                      <a:tailEnd type="none" w="med" len="med"/>
                    </a:lnL>
                    <a:lnR w="12700" cap="flat" cmpd="sng" algn="ctr">
                      <a:solidFill>
                        <a:srgbClr val="E3E7E8"/>
                      </a:solidFill>
                      <a:prstDash val="solid"/>
                      <a:round/>
                      <a:headEnd type="none" w="med" len="med"/>
                      <a:tailEnd type="none" w="med" len="med"/>
                    </a:lnR>
                    <a:lnT w="12700" cap="flat" cmpd="sng" algn="ctr">
                      <a:solidFill>
                        <a:srgbClr val="E3E7E8"/>
                      </a:solidFill>
                      <a:prstDash val="solid"/>
                      <a:round/>
                      <a:headEnd type="none" w="med" len="med"/>
                      <a:tailEnd type="none" w="med" len="med"/>
                    </a:lnT>
                    <a:lnB w="12700" cap="flat" cmpd="sng" algn="ctr">
                      <a:solidFill>
                        <a:srgbClr val="E3E7E8"/>
                      </a:solidFill>
                      <a:prstDash val="solid"/>
                      <a:round/>
                      <a:headEnd type="none" w="med" len="med"/>
                      <a:tailEnd type="none" w="med" len="med"/>
                    </a:lnB>
                    <a:solidFill>
                      <a:srgbClr val="F0F4F5"/>
                    </a:solidFill>
                  </a:tcPr>
                </a:tc>
                <a:tc>
                  <a:txBody>
                    <a:bodyPr/>
                    <a:lstStyle/>
                    <a:p>
                      <a:pPr algn="l" fontAlgn="ctr"/>
                      <a:r>
                        <a:rPr lang="en-US" sz="1800" b="0" i="0" u="none" strike="noStrike">
                          <a:solidFill>
                            <a:srgbClr val="686F75"/>
                          </a:solidFill>
                          <a:effectLst/>
                          <a:latin typeface="Times New Roman" panose="02020603050405020304" pitchFamily="18" charset="0"/>
                        </a:rPr>
                        <a:t>Package to implement Recurrent Neural Networks (RRNs)</a:t>
                      </a:r>
                    </a:p>
                  </a:txBody>
                  <a:tcPr marL="8451" marR="8451" marT="8451" marB="0" anchor="ctr">
                    <a:lnL w="12700" cap="flat" cmpd="sng" algn="ctr">
                      <a:solidFill>
                        <a:srgbClr val="E3E7E8"/>
                      </a:solidFill>
                      <a:prstDash val="solid"/>
                      <a:round/>
                      <a:headEnd type="none" w="med" len="med"/>
                      <a:tailEnd type="none" w="med" len="med"/>
                    </a:lnL>
                    <a:lnR w="12700" cap="flat" cmpd="sng" algn="ctr">
                      <a:solidFill>
                        <a:srgbClr val="E3E7E8"/>
                      </a:solidFill>
                      <a:prstDash val="solid"/>
                      <a:round/>
                      <a:headEnd type="none" w="med" len="med"/>
                      <a:tailEnd type="none" w="med" len="med"/>
                    </a:lnR>
                    <a:lnT w="12700" cap="flat" cmpd="sng" algn="ctr">
                      <a:solidFill>
                        <a:srgbClr val="E3E7E8"/>
                      </a:solidFill>
                      <a:prstDash val="solid"/>
                      <a:round/>
                      <a:headEnd type="none" w="med" len="med"/>
                      <a:tailEnd type="none" w="med" len="med"/>
                    </a:lnT>
                    <a:lnB w="12700" cap="flat" cmpd="sng" algn="ctr">
                      <a:solidFill>
                        <a:srgbClr val="E3E7E8"/>
                      </a:solidFill>
                      <a:prstDash val="solid"/>
                      <a:round/>
                      <a:headEnd type="none" w="med" len="med"/>
                      <a:tailEnd type="none" w="med" len="med"/>
                    </a:lnB>
                    <a:solidFill>
                      <a:srgbClr val="F0F4F5"/>
                    </a:solidFill>
                  </a:tcPr>
                </a:tc>
                <a:extLst>
                  <a:ext uri="{0D108BD9-81ED-4DB2-BD59-A6C34878D82A}">
                    <a16:rowId xmlns:a16="http://schemas.microsoft.com/office/drawing/2014/main" val="699870873"/>
                  </a:ext>
                </a:extLst>
              </a:tr>
              <a:tr h="228170">
                <a:tc>
                  <a:txBody>
                    <a:bodyPr/>
                    <a:lstStyle/>
                    <a:p>
                      <a:pPr algn="l" fontAlgn="ctr"/>
                      <a:r>
                        <a:rPr lang="en-US" sz="1800" b="0" i="0" u="none" strike="noStrike">
                          <a:solidFill>
                            <a:srgbClr val="686F75"/>
                          </a:solidFill>
                          <a:effectLst/>
                          <a:latin typeface="Arial Unicode MS"/>
                        </a:rPr>
                        <a:t>FCNN4R</a:t>
                      </a:r>
                    </a:p>
                  </a:txBody>
                  <a:tcPr marL="8451" marR="8451" marT="8451" marB="0" anchor="ctr">
                    <a:lnL w="12700" cap="flat" cmpd="sng" algn="ctr">
                      <a:solidFill>
                        <a:srgbClr val="E3E7E8"/>
                      </a:solidFill>
                      <a:prstDash val="solid"/>
                      <a:round/>
                      <a:headEnd type="none" w="med" len="med"/>
                      <a:tailEnd type="none" w="med" len="med"/>
                    </a:lnL>
                    <a:lnR w="12700" cap="flat" cmpd="sng" algn="ctr">
                      <a:solidFill>
                        <a:srgbClr val="E3E7E8"/>
                      </a:solidFill>
                      <a:prstDash val="solid"/>
                      <a:round/>
                      <a:headEnd type="none" w="med" len="med"/>
                      <a:tailEnd type="none" w="med" len="med"/>
                    </a:lnR>
                    <a:lnT w="12700" cap="flat" cmpd="sng" algn="ctr">
                      <a:solidFill>
                        <a:srgbClr val="E3E7E8"/>
                      </a:solidFill>
                      <a:prstDash val="solid"/>
                      <a:round/>
                      <a:headEnd type="none" w="med" len="med"/>
                      <a:tailEnd type="none" w="med" len="med"/>
                    </a:lnT>
                    <a:lnB w="12700" cap="flat" cmpd="sng" algn="ctr">
                      <a:solidFill>
                        <a:srgbClr val="E3E7E8"/>
                      </a:solidFill>
                      <a:prstDash val="solid"/>
                      <a:round/>
                      <a:headEnd type="none" w="med" len="med"/>
                      <a:tailEnd type="none" w="med" len="med"/>
                    </a:lnB>
                    <a:solidFill>
                      <a:srgbClr val="FFFFFF"/>
                    </a:solidFill>
                  </a:tcPr>
                </a:tc>
                <a:tc>
                  <a:txBody>
                    <a:bodyPr/>
                    <a:lstStyle/>
                    <a:p>
                      <a:pPr algn="l" fontAlgn="ctr"/>
                      <a:r>
                        <a:rPr lang="en-US" sz="1800" b="0" i="0" u="none" strike="noStrike">
                          <a:solidFill>
                            <a:srgbClr val="686F75"/>
                          </a:solidFill>
                          <a:effectLst/>
                          <a:latin typeface="Times New Roman" panose="02020603050405020304" pitchFamily="18" charset="0"/>
                        </a:rPr>
                        <a:t>Interface to the FCNN library that allows user-extensible ANNs</a:t>
                      </a:r>
                    </a:p>
                  </a:txBody>
                  <a:tcPr marL="8451" marR="8451" marT="8451" marB="0" anchor="ctr">
                    <a:lnL w="12700" cap="flat" cmpd="sng" algn="ctr">
                      <a:solidFill>
                        <a:srgbClr val="E3E7E8"/>
                      </a:solidFill>
                      <a:prstDash val="solid"/>
                      <a:round/>
                      <a:headEnd type="none" w="med" len="med"/>
                      <a:tailEnd type="none" w="med" len="med"/>
                    </a:lnL>
                    <a:lnR w="12700" cap="flat" cmpd="sng" algn="ctr">
                      <a:solidFill>
                        <a:srgbClr val="E3E7E8"/>
                      </a:solidFill>
                      <a:prstDash val="solid"/>
                      <a:round/>
                      <a:headEnd type="none" w="med" len="med"/>
                      <a:tailEnd type="none" w="med" len="med"/>
                    </a:lnR>
                    <a:lnT w="12700" cap="flat" cmpd="sng" algn="ctr">
                      <a:solidFill>
                        <a:srgbClr val="E3E7E8"/>
                      </a:solidFill>
                      <a:prstDash val="solid"/>
                      <a:round/>
                      <a:headEnd type="none" w="med" len="med"/>
                      <a:tailEnd type="none" w="med" len="med"/>
                    </a:lnT>
                    <a:lnB w="12700" cap="flat" cmpd="sng" algn="ctr">
                      <a:solidFill>
                        <a:srgbClr val="E3E7E8"/>
                      </a:solidFill>
                      <a:prstDash val="solid"/>
                      <a:round/>
                      <a:headEnd type="none" w="med" len="med"/>
                      <a:tailEnd type="none" w="med" len="med"/>
                    </a:lnB>
                    <a:solidFill>
                      <a:srgbClr val="FFFFFF"/>
                    </a:solidFill>
                  </a:tcPr>
                </a:tc>
                <a:extLst>
                  <a:ext uri="{0D108BD9-81ED-4DB2-BD59-A6C34878D82A}">
                    <a16:rowId xmlns:a16="http://schemas.microsoft.com/office/drawing/2014/main" val="3729144284"/>
                  </a:ext>
                </a:extLst>
              </a:tr>
              <a:tr h="887329">
                <a:tc>
                  <a:txBody>
                    <a:bodyPr/>
                    <a:lstStyle/>
                    <a:p>
                      <a:pPr algn="l" fontAlgn="ctr"/>
                      <a:r>
                        <a:rPr lang="en-US" sz="1800" b="0" i="0" u="none" strike="noStrike" err="1">
                          <a:solidFill>
                            <a:srgbClr val="686F75"/>
                          </a:solidFill>
                          <a:effectLst/>
                          <a:latin typeface="Arial Unicode MS"/>
                        </a:rPr>
                        <a:t>rcppDL</a:t>
                      </a:r>
                      <a:endParaRPr lang="en-US" sz="1800" b="0" i="0" u="none" strike="noStrike">
                        <a:solidFill>
                          <a:srgbClr val="686F75"/>
                        </a:solidFill>
                        <a:effectLst/>
                        <a:latin typeface="Arial Unicode MS"/>
                      </a:endParaRPr>
                    </a:p>
                  </a:txBody>
                  <a:tcPr marL="8451" marR="8451" marT="8451" marB="0" anchor="ctr">
                    <a:lnL w="12700" cap="flat" cmpd="sng" algn="ctr">
                      <a:solidFill>
                        <a:srgbClr val="E3E7E8"/>
                      </a:solidFill>
                      <a:prstDash val="solid"/>
                      <a:round/>
                      <a:headEnd type="none" w="med" len="med"/>
                      <a:tailEnd type="none" w="med" len="med"/>
                    </a:lnL>
                    <a:lnR w="12700" cap="flat" cmpd="sng" algn="ctr">
                      <a:solidFill>
                        <a:srgbClr val="E3E7E8"/>
                      </a:solidFill>
                      <a:prstDash val="solid"/>
                      <a:round/>
                      <a:headEnd type="none" w="med" len="med"/>
                      <a:tailEnd type="none" w="med" len="med"/>
                    </a:lnR>
                    <a:lnT w="12700" cap="flat" cmpd="sng" algn="ctr">
                      <a:solidFill>
                        <a:srgbClr val="E3E7E8"/>
                      </a:solidFill>
                      <a:prstDash val="solid"/>
                      <a:round/>
                      <a:headEnd type="none" w="med" len="med"/>
                      <a:tailEnd type="none" w="med" len="med"/>
                    </a:lnT>
                    <a:lnB w="12700" cap="flat" cmpd="sng" algn="ctr">
                      <a:solidFill>
                        <a:srgbClr val="E3E7E8"/>
                      </a:solidFill>
                      <a:prstDash val="solid"/>
                      <a:round/>
                      <a:headEnd type="none" w="med" len="med"/>
                      <a:tailEnd type="none" w="med" len="med"/>
                    </a:lnB>
                    <a:solidFill>
                      <a:srgbClr val="F0F4F5"/>
                    </a:solidFill>
                  </a:tcPr>
                </a:tc>
                <a:tc>
                  <a:txBody>
                    <a:bodyPr/>
                    <a:lstStyle/>
                    <a:p>
                      <a:pPr algn="l" fontAlgn="ctr"/>
                      <a:r>
                        <a:rPr lang="en-US" sz="1800" b="0" i="0" u="none" strike="noStrike">
                          <a:solidFill>
                            <a:srgbClr val="686F75"/>
                          </a:solidFill>
                          <a:effectLst/>
                          <a:latin typeface="Times New Roman" panose="02020603050405020304" pitchFamily="18" charset="0"/>
                        </a:rPr>
                        <a:t>Implementation of basic machine learning methods with many layers (deep learning), including </a:t>
                      </a:r>
                      <a:r>
                        <a:rPr lang="en-US" sz="1800" b="0" i="0" u="none" strike="noStrike" err="1">
                          <a:solidFill>
                            <a:srgbClr val="686F75"/>
                          </a:solidFill>
                          <a:effectLst/>
                          <a:latin typeface="Times New Roman" panose="02020603050405020304" pitchFamily="18" charset="0"/>
                        </a:rPr>
                        <a:t>dA</a:t>
                      </a:r>
                      <a:r>
                        <a:rPr lang="en-US" sz="1800" b="0" i="0" u="none" strike="noStrike">
                          <a:solidFill>
                            <a:srgbClr val="686F75"/>
                          </a:solidFill>
                          <a:effectLst/>
                          <a:latin typeface="Times New Roman" panose="02020603050405020304" pitchFamily="18" charset="0"/>
                        </a:rPr>
                        <a:t> (</a:t>
                      </a:r>
                      <a:r>
                        <a:rPr lang="en-US" sz="1800" b="0" i="0" u="none" strike="noStrike" err="1">
                          <a:solidFill>
                            <a:srgbClr val="686F75"/>
                          </a:solidFill>
                          <a:effectLst/>
                          <a:latin typeface="Times New Roman" panose="02020603050405020304" pitchFamily="18" charset="0"/>
                        </a:rPr>
                        <a:t>Denoising</a:t>
                      </a:r>
                      <a:r>
                        <a:rPr lang="en-US" sz="1800" b="0" i="0" u="none" strike="noStrike">
                          <a:solidFill>
                            <a:srgbClr val="686F75"/>
                          </a:solidFill>
                          <a:effectLst/>
                          <a:latin typeface="Times New Roman" panose="02020603050405020304" pitchFamily="18" charset="0"/>
                        </a:rPr>
                        <a:t> </a:t>
                      </a:r>
                      <a:r>
                        <a:rPr lang="en-US" sz="1800" b="0" i="0" u="none" strike="noStrike" err="1">
                          <a:solidFill>
                            <a:srgbClr val="686F75"/>
                          </a:solidFill>
                          <a:effectLst/>
                          <a:latin typeface="Times New Roman" panose="02020603050405020304" pitchFamily="18" charset="0"/>
                        </a:rPr>
                        <a:t>Autoencoder</a:t>
                      </a:r>
                      <a:r>
                        <a:rPr lang="en-US" sz="1800" b="0" i="0" u="none" strike="noStrike">
                          <a:solidFill>
                            <a:srgbClr val="686F75"/>
                          </a:solidFill>
                          <a:effectLst/>
                          <a:latin typeface="Times New Roman" panose="02020603050405020304" pitchFamily="18" charset="0"/>
                        </a:rPr>
                        <a:t>), </a:t>
                      </a:r>
                      <a:r>
                        <a:rPr lang="en-US" sz="1800" b="0" i="0" u="none" strike="noStrike" err="1">
                          <a:solidFill>
                            <a:srgbClr val="686F75"/>
                          </a:solidFill>
                          <a:effectLst/>
                          <a:latin typeface="Times New Roman" panose="02020603050405020304" pitchFamily="18" charset="0"/>
                        </a:rPr>
                        <a:t>SdA</a:t>
                      </a:r>
                      <a:r>
                        <a:rPr lang="en-US" sz="1800" b="0" i="0" u="none" strike="noStrike">
                          <a:solidFill>
                            <a:srgbClr val="686F75"/>
                          </a:solidFill>
                          <a:effectLst/>
                          <a:latin typeface="Times New Roman" panose="02020603050405020304" pitchFamily="18" charset="0"/>
                        </a:rPr>
                        <a:t> (Stacked </a:t>
                      </a:r>
                      <a:r>
                        <a:rPr lang="en-US" sz="1800" b="0" i="0" u="none" strike="noStrike" err="1">
                          <a:solidFill>
                            <a:srgbClr val="686F75"/>
                          </a:solidFill>
                          <a:effectLst/>
                          <a:latin typeface="Times New Roman" panose="02020603050405020304" pitchFamily="18" charset="0"/>
                        </a:rPr>
                        <a:t>Denoising</a:t>
                      </a:r>
                      <a:r>
                        <a:rPr lang="en-US" sz="1800" b="0" i="0" u="none" strike="noStrike">
                          <a:solidFill>
                            <a:srgbClr val="686F75"/>
                          </a:solidFill>
                          <a:effectLst/>
                          <a:latin typeface="Times New Roman" panose="02020603050405020304" pitchFamily="18" charset="0"/>
                        </a:rPr>
                        <a:t> </a:t>
                      </a:r>
                      <a:r>
                        <a:rPr lang="en-US" sz="1800" b="0" i="0" u="none" strike="noStrike" err="1">
                          <a:solidFill>
                            <a:srgbClr val="686F75"/>
                          </a:solidFill>
                          <a:effectLst/>
                          <a:latin typeface="Times New Roman" panose="02020603050405020304" pitchFamily="18" charset="0"/>
                        </a:rPr>
                        <a:t>Autoencoder</a:t>
                      </a:r>
                      <a:r>
                        <a:rPr lang="en-US" sz="1800" b="0" i="0" u="none" strike="noStrike">
                          <a:solidFill>
                            <a:srgbClr val="686F75"/>
                          </a:solidFill>
                          <a:effectLst/>
                          <a:latin typeface="Times New Roman" panose="02020603050405020304" pitchFamily="18" charset="0"/>
                        </a:rPr>
                        <a:t>), RBM (Restricted Boltzmann machine) and DBN (Deep Belief Nets)</a:t>
                      </a:r>
                    </a:p>
                  </a:txBody>
                  <a:tcPr marL="8451" marR="8451" marT="8451" marB="0" anchor="ctr">
                    <a:lnL w="12700" cap="flat" cmpd="sng" algn="ctr">
                      <a:solidFill>
                        <a:srgbClr val="E3E7E8"/>
                      </a:solidFill>
                      <a:prstDash val="solid"/>
                      <a:round/>
                      <a:headEnd type="none" w="med" len="med"/>
                      <a:tailEnd type="none" w="med" len="med"/>
                    </a:lnL>
                    <a:lnR w="12700" cap="flat" cmpd="sng" algn="ctr">
                      <a:solidFill>
                        <a:srgbClr val="E3E7E8"/>
                      </a:solidFill>
                      <a:prstDash val="solid"/>
                      <a:round/>
                      <a:headEnd type="none" w="med" len="med"/>
                      <a:tailEnd type="none" w="med" len="med"/>
                    </a:lnR>
                    <a:lnT w="12700" cap="flat" cmpd="sng" algn="ctr">
                      <a:solidFill>
                        <a:srgbClr val="E3E7E8"/>
                      </a:solidFill>
                      <a:prstDash val="solid"/>
                      <a:round/>
                      <a:headEnd type="none" w="med" len="med"/>
                      <a:tailEnd type="none" w="med" len="med"/>
                    </a:lnT>
                    <a:lnB w="12700" cap="flat" cmpd="sng" algn="ctr">
                      <a:solidFill>
                        <a:srgbClr val="E3E7E8"/>
                      </a:solidFill>
                      <a:prstDash val="solid"/>
                      <a:round/>
                      <a:headEnd type="none" w="med" len="med"/>
                      <a:tailEnd type="none" w="med" len="med"/>
                    </a:lnB>
                    <a:solidFill>
                      <a:srgbClr val="F0F4F5"/>
                    </a:solidFill>
                  </a:tcPr>
                </a:tc>
                <a:extLst>
                  <a:ext uri="{0D108BD9-81ED-4DB2-BD59-A6C34878D82A}">
                    <a16:rowId xmlns:a16="http://schemas.microsoft.com/office/drawing/2014/main" val="434640815"/>
                  </a:ext>
                </a:extLst>
              </a:tr>
              <a:tr h="447890">
                <a:tc>
                  <a:txBody>
                    <a:bodyPr/>
                    <a:lstStyle/>
                    <a:p>
                      <a:pPr algn="l" fontAlgn="ctr"/>
                      <a:r>
                        <a:rPr lang="en-US" sz="1800" b="0" i="0" u="none" strike="noStrike" err="1">
                          <a:solidFill>
                            <a:srgbClr val="686F75"/>
                          </a:solidFill>
                          <a:effectLst/>
                          <a:latin typeface="Arial Unicode MS"/>
                        </a:rPr>
                        <a:t>deepr</a:t>
                      </a:r>
                      <a:endParaRPr lang="en-US" sz="1800" b="0" i="0" u="none" strike="noStrike">
                        <a:solidFill>
                          <a:srgbClr val="686F75"/>
                        </a:solidFill>
                        <a:effectLst/>
                        <a:latin typeface="Arial Unicode MS"/>
                      </a:endParaRPr>
                    </a:p>
                  </a:txBody>
                  <a:tcPr marL="8451" marR="8451" marT="8451" marB="0" anchor="ctr">
                    <a:lnL w="12700" cap="flat" cmpd="sng" algn="ctr">
                      <a:solidFill>
                        <a:srgbClr val="E3E7E8"/>
                      </a:solidFill>
                      <a:prstDash val="solid"/>
                      <a:round/>
                      <a:headEnd type="none" w="med" len="med"/>
                      <a:tailEnd type="none" w="med" len="med"/>
                    </a:lnL>
                    <a:lnR w="12700" cap="flat" cmpd="sng" algn="ctr">
                      <a:solidFill>
                        <a:srgbClr val="E3E7E8"/>
                      </a:solidFill>
                      <a:prstDash val="solid"/>
                      <a:round/>
                      <a:headEnd type="none" w="med" len="med"/>
                      <a:tailEnd type="none" w="med" len="med"/>
                    </a:lnR>
                    <a:lnT w="12700" cap="flat" cmpd="sng" algn="ctr">
                      <a:solidFill>
                        <a:srgbClr val="E3E7E8"/>
                      </a:solidFill>
                      <a:prstDash val="solid"/>
                      <a:round/>
                      <a:headEnd type="none" w="med" len="med"/>
                      <a:tailEnd type="none" w="med" len="med"/>
                    </a:lnT>
                    <a:lnB w="12700" cap="flat" cmpd="sng" algn="ctr">
                      <a:solidFill>
                        <a:srgbClr val="E3E7E8"/>
                      </a:solidFill>
                      <a:prstDash val="solid"/>
                      <a:round/>
                      <a:headEnd type="none" w="med" len="med"/>
                      <a:tailEnd type="none" w="med" len="med"/>
                    </a:lnB>
                    <a:solidFill>
                      <a:srgbClr val="FFFFFF"/>
                    </a:solidFill>
                  </a:tcPr>
                </a:tc>
                <a:tc>
                  <a:txBody>
                    <a:bodyPr/>
                    <a:lstStyle/>
                    <a:p>
                      <a:pPr algn="l" fontAlgn="ctr"/>
                      <a:r>
                        <a:rPr lang="en-US" sz="1800" b="0" i="0" u="none" strike="noStrike">
                          <a:solidFill>
                            <a:srgbClr val="686F75"/>
                          </a:solidFill>
                          <a:effectLst/>
                          <a:latin typeface="Times New Roman" panose="02020603050405020304" pitchFamily="18" charset="0"/>
                        </a:rPr>
                        <a:t>Package to streamline the training, fine-tuning and predicting processes for deep learning based on </a:t>
                      </a:r>
                      <a:r>
                        <a:rPr lang="en-US" sz="1800" b="0" i="0" u="none" strike="noStrike" err="1">
                          <a:solidFill>
                            <a:srgbClr val="686F75"/>
                          </a:solidFill>
                          <a:effectLst/>
                          <a:latin typeface="Times New Roman" panose="02020603050405020304" pitchFamily="18" charset="0"/>
                        </a:rPr>
                        <a:t>darch</a:t>
                      </a:r>
                      <a:r>
                        <a:rPr lang="en-US" sz="1800" b="0" i="0" u="none" strike="noStrike">
                          <a:solidFill>
                            <a:srgbClr val="686F75"/>
                          </a:solidFill>
                          <a:effectLst/>
                          <a:latin typeface="Times New Roman" panose="02020603050405020304" pitchFamily="18" charset="0"/>
                        </a:rPr>
                        <a:t> and </a:t>
                      </a:r>
                      <a:r>
                        <a:rPr lang="en-US" sz="1800" b="0" i="0" u="none" strike="noStrike" err="1">
                          <a:solidFill>
                            <a:srgbClr val="686F75"/>
                          </a:solidFill>
                          <a:effectLst/>
                          <a:latin typeface="Times New Roman" panose="02020603050405020304" pitchFamily="18" charset="0"/>
                        </a:rPr>
                        <a:t>deepnet</a:t>
                      </a:r>
                      <a:endParaRPr lang="en-US" sz="1800" b="0" i="0" u="none" strike="noStrike">
                        <a:solidFill>
                          <a:srgbClr val="686F75"/>
                        </a:solidFill>
                        <a:effectLst/>
                        <a:latin typeface="Times New Roman" panose="02020603050405020304" pitchFamily="18" charset="0"/>
                      </a:endParaRPr>
                    </a:p>
                  </a:txBody>
                  <a:tcPr marL="8451" marR="8451" marT="8451" marB="0" anchor="ctr">
                    <a:lnL w="12700" cap="flat" cmpd="sng" algn="ctr">
                      <a:solidFill>
                        <a:srgbClr val="E3E7E8"/>
                      </a:solidFill>
                      <a:prstDash val="solid"/>
                      <a:round/>
                      <a:headEnd type="none" w="med" len="med"/>
                      <a:tailEnd type="none" w="med" len="med"/>
                    </a:lnL>
                    <a:lnR w="12700" cap="flat" cmpd="sng" algn="ctr">
                      <a:solidFill>
                        <a:srgbClr val="E3E7E8"/>
                      </a:solidFill>
                      <a:prstDash val="solid"/>
                      <a:round/>
                      <a:headEnd type="none" w="med" len="med"/>
                      <a:tailEnd type="none" w="med" len="med"/>
                    </a:lnR>
                    <a:lnT w="12700" cap="flat" cmpd="sng" algn="ctr">
                      <a:solidFill>
                        <a:srgbClr val="E3E7E8"/>
                      </a:solidFill>
                      <a:prstDash val="solid"/>
                      <a:round/>
                      <a:headEnd type="none" w="med" len="med"/>
                      <a:tailEnd type="none" w="med" len="med"/>
                    </a:lnT>
                    <a:lnB w="12700" cap="flat" cmpd="sng" algn="ctr">
                      <a:solidFill>
                        <a:srgbClr val="E3E7E8"/>
                      </a:solidFill>
                      <a:prstDash val="solid"/>
                      <a:round/>
                      <a:headEnd type="none" w="med" len="med"/>
                      <a:tailEnd type="none" w="med" len="med"/>
                    </a:lnB>
                    <a:solidFill>
                      <a:srgbClr val="FFFFFF"/>
                    </a:solidFill>
                  </a:tcPr>
                </a:tc>
                <a:extLst>
                  <a:ext uri="{0D108BD9-81ED-4DB2-BD59-A6C34878D82A}">
                    <a16:rowId xmlns:a16="http://schemas.microsoft.com/office/drawing/2014/main" val="1785041362"/>
                  </a:ext>
                </a:extLst>
              </a:tr>
              <a:tr h="447890">
                <a:tc>
                  <a:txBody>
                    <a:bodyPr/>
                    <a:lstStyle/>
                    <a:p>
                      <a:pPr algn="l" fontAlgn="ctr"/>
                      <a:r>
                        <a:rPr lang="en-US" sz="1800" b="0" i="0" u="none" strike="noStrike" err="1">
                          <a:solidFill>
                            <a:srgbClr val="686F75"/>
                          </a:solidFill>
                          <a:effectLst/>
                          <a:latin typeface="Arial Unicode MS"/>
                        </a:rPr>
                        <a:t>MXNetR</a:t>
                      </a:r>
                      <a:endParaRPr lang="en-US" sz="1800" b="0" i="0" u="none" strike="noStrike">
                        <a:solidFill>
                          <a:srgbClr val="686F75"/>
                        </a:solidFill>
                        <a:effectLst/>
                        <a:latin typeface="Arial Unicode MS"/>
                      </a:endParaRPr>
                    </a:p>
                  </a:txBody>
                  <a:tcPr marL="8451" marR="8451" marT="8451" marB="0" anchor="ctr">
                    <a:lnL w="12700" cap="flat" cmpd="sng" algn="ctr">
                      <a:solidFill>
                        <a:srgbClr val="E3E7E8"/>
                      </a:solidFill>
                      <a:prstDash val="solid"/>
                      <a:round/>
                      <a:headEnd type="none" w="med" len="med"/>
                      <a:tailEnd type="none" w="med" len="med"/>
                    </a:lnL>
                    <a:lnR w="12700" cap="flat" cmpd="sng" algn="ctr">
                      <a:solidFill>
                        <a:srgbClr val="E3E7E8"/>
                      </a:solidFill>
                      <a:prstDash val="solid"/>
                      <a:round/>
                      <a:headEnd type="none" w="med" len="med"/>
                      <a:tailEnd type="none" w="med" len="med"/>
                    </a:lnR>
                    <a:lnT w="12700" cap="flat" cmpd="sng" algn="ctr">
                      <a:solidFill>
                        <a:srgbClr val="E3E7E8"/>
                      </a:solidFill>
                      <a:prstDash val="solid"/>
                      <a:round/>
                      <a:headEnd type="none" w="med" len="med"/>
                      <a:tailEnd type="none" w="med" len="med"/>
                    </a:lnT>
                    <a:lnB w="12700" cap="flat" cmpd="sng" algn="ctr">
                      <a:solidFill>
                        <a:srgbClr val="E3E7E8"/>
                      </a:solidFill>
                      <a:prstDash val="solid"/>
                      <a:round/>
                      <a:headEnd type="none" w="med" len="med"/>
                      <a:tailEnd type="none" w="med" len="med"/>
                    </a:lnB>
                    <a:solidFill>
                      <a:srgbClr val="F0F4F5"/>
                    </a:solidFill>
                  </a:tcPr>
                </a:tc>
                <a:tc>
                  <a:txBody>
                    <a:bodyPr/>
                    <a:lstStyle/>
                    <a:p>
                      <a:pPr algn="l" fontAlgn="ctr"/>
                      <a:r>
                        <a:rPr lang="en-US" sz="1800" b="0" i="0" u="none" strike="noStrike">
                          <a:solidFill>
                            <a:srgbClr val="686F75"/>
                          </a:solidFill>
                          <a:effectLst/>
                          <a:latin typeface="Times New Roman" panose="02020603050405020304" pitchFamily="18" charset="0"/>
                        </a:rPr>
                        <a:t>Package that brings flexible and efficient GPU computing and state-of-art deep learning to R</a:t>
                      </a:r>
                    </a:p>
                  </a:txBody>
                  <a:tcPr marL="8451" marR="8451" marT="8451" marB="0" anchor="ctr">
                    <a:lnL w="12700" cap="flat" cmpd="sng" algn="ctr">
                      <a:solidFill>
                        <a:srgbClr val="E3E7E8"/>
                      </a:solidFill>
                      <a:prstDash val="solid"/>
                      <a:round/>
                      <a:headEnd type="none" w="med" len="med"/>
                      <a:tailEnd type="none" w="med" len="med"/>
                    </a:lnL>
                    <a:lnR w="12700" cap="flat" cmpd="sng" algn="ctr">
                      <a:solidFill>
                        <a:srgbClr val="E3E7E8"/>
                      </a:solidFill>
                      <a:prstDash val="solid"/>
                      <a:round/>
                      <a:headEnd type="none" w="med" len="med"/>
                      <a:tailEnd type="none" w="med" len="med"/>
                    </a:lnR>
                    <a:lnT w="12700" cap="flat" cmpd="sng" algn="ctr">
                      <a:solidFill>
                        <a:srgbClr val="E3E7E8"/>
                      </a:solidFill>
                      <a:prstDash val="solid"/>
                      <a:round/>
                      <a:headEnd type="none" w="med" len="med"/>
                      <a:tailEnd type="none" w="med" len="med"/>
                    </a:lnT>
                    <a:lnB w="12700" cap="flat" cmpd="sng" algn="ctr">
                      <a:solidFill>
                        <a:srgbClr val="E3E7E8"/>
                      </a:solidFill>
                      <a:prstDash val="solid"/>
                      <a:round/>
                      <a:headEnd type="none" w="med" len="med"/>
                      <a:tailEnd type="none" w="med" len="med"/>
                    </a:lnB>
                    <a:solidFill>
                      <a:srgbClr val="F0F4F5"/>
                    </a:solidFill>
                  </a:tcPr>
                </a:tc>
                <a:extLst>
                  <a:ext uri="{0D108BD9-81ED-4DB2-BD59-A6C34878D82A}">
                    <a16:rowId xmlns:a16="http://schemas.microsoft.com/office/drawing/2014/main" val="2695730270"/>
                  </a:ext>
                </a:extLst>
              </a:tr>
            </a:tbl>
          </a:graphicData>
        </a:graphic>
      </p:graphicFrame>
      <p:sp>
        <p:nvSpPr>
          <p:cNvPr id="4" name="Slide Number Placeholder 3"/>
          <p:cNvSpPr>
            <a:spLocks noGrp="1"/>
          </p:cNvSpPr>
          <p:nvPr>
            <p:ph type="sldNum" sz="quarter" idx="10"/>
          </p:nvPr>
        </p:nvSpPr>
        <p:spPr/>
        <p:txBody>
          <a:bodyPr/>
          <a:lstStyle/>
          <a:p>
            <a:fld id="{153FC57E-8F27-42FF-9E05-894EE3A9CC53}" type="slidenum">
              <a:rPr lang="hi-IN" smtClean="0"/>
              <a:pPr/>
              <a:t>30</a:t>
            </a:fld>
            <a:endParaRPr lang="hi-IN"/>
          </a:p>
        </p:txBody>
      </p:sp>
      <p:sp>
        <p:nvSpPr>
          <p:cNvPr id="7" name="TextBox 6"/>
          <p:cNvSpPr txBox="1"/>
          <p:nvPr/>
        </p:nvSpPr>
        <p:spPr>
          <a:xfrm>
            <a:off x="2167335" y="6492954"/>
            <a:ext cx="4809330" cy="261610"/>
          </a:xfrm>
          <a:prstGeom prst="rect">
            <a:avLst/>
          </a:prstGeom>
          <a:noFill/>
        </p:spPr>
        <p:txBody>
          <a:bodyPr wrap="none" rtlCol="0">
            <a:spAutoFit/>
          </a:bodyPr>
          <a:lstStyle/>
          <a:p>
            <a:r>
              <a:rPr lang="en-US" sz="1100"/>
              <a:t>Ref: </a:t>
            </a:r>
            <a:r>
              <a:rPr lang="en-US" sz="1100">
                <a:hlinkClick r:id="rId2"/>
              </a:rPr>
              <a:t>https://www.datacamp.com/community/tutorials/keras-r-deep-learning</a:t>
            </a:r>
            <a:endParaRPr lang="en-US" sz="1100"/>
          </a:p>
        </p:txBody>
      </p:sp>
      <p:sp>
        <p:nvSpPr>
          <p:cNvPr id="8" name="Left Arrow 7"/>
          <p:cNvSpPr/>
          <p:nvPr/>
        </p:nvSpPr>
        <p:spPr>
          <a:xfrm>
            <a:off x="6096000" y="2065428"/>
            <a:ext cx="2895600" cy="2286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Left Arrow 8"/>
          <p:cNvSpPr/>
          <p:nvPr/>
        </p:nvSpPr>
        <p:spPr>
          <a:xfrm>
            <a:off x="3670663" y="2853486"/>
            <a:ext cx="5334000" cy="2286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162268"/>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1+#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b="3333"/>
          <a:stretch/>
        </p:blipFill>
        <p:spPr>
          <a:xfrm>
            <a:off x="4572000" y="1905000"/>
            <a:ext cx="4572000" cy="4419600"/>
          </a:xfrm>
          <a:prstGeom prst="rect">
            <a:avLst/>
          </a:prstGeom>
        </p:spPr>
      </p:pic>
      <p:pic>
        <p:nvPicPr>
          <p:cNvPr id="8" name="Picture 7"/>
          <p:cNvPicPr>
            <a:picLocks noChangeAspect="1"/>
          </p:cNvPicPr>
          <p:nvPr/>
        </p:nvPicPr>
        <p:blipFill rotWithShape="1">
          <a:blip r:embed="rId3"/>
          <a:srcRect b="5411"/>
          <a:stretch/>
        </p:blipFill>
        <p:spPr>
          <a:xfrm>
            <a:off x="4572000" y="1905000"/>
            <a:ext cx="4572000" cy="4324650"/>
          </a:xfrm>
          <a:prstGeom prst="rect">
            <a:avLst/>
          </a:prstGeom>
        </p:spPr>
      </p:pic>
      <p:pic>
        <p:nvPicPr>
          <p:cNvPr id="9" name="Picture 8"/>
          <p:cNvPicPr>
            <a:picLocks noChangeAspect="1"/>
          </p:cNvPicPr>
          <p:nvPr/>
        </p:nvPicPr>
        <p:blipFill rotWithShape="1">
          <a:blip r:embed="rId4"/>
          <a:srcRect b="5411"/>
          <a:stretch/>
        </p:blipFill>
        <p:spPr>
          <a:xfrm>
            <a:off x="4572000" y="1905000"/>
            <a:ext cx="4572000" cy="4324650"/>
          </a:xfrm>
          <a:prstGeom prst="rect">
            <a:avLst/>
          </a:prstGeom>
        </p:spPr>
      </p:pic>
      <p:sp>
        <p:nvSpPr>
          <p:cNvPr id="2" name="Title 1"/>
          <p:cNvSpPr>
            <a:spLocks noGrp="1"/>
          </p:cNvSpPr>
          <p:nvPr>
            <p:ph type="title"/>
          </p:nvPr>
        </p:nvSpPr>
        <p:spPr>
          <a:xfrm>
            <a:off x="685800" y="152400"/>
            <a:ext cx="7772400" cy="762000"/>
          </a:xfrm>
        </p:spPr>
        <p:txBody>
          <a:bodyPr/>
          <a:lstStyle/>
          <a:p>
            <a:r>
              <a:rPr lang="en-US"/>
              <a:t>Regression using Neural Network</a:t>
            </a:r>
          </a:p>
        </p:txBody>
      </p:sp>
      <p:sp>
        <p:nvSpPr>
          <p:cNvPr id="3" name="Content Placeholder 2"/>
          <p:cNvSpPr>
            <a:spLocks noGrp="1"/>
          </p:cNvSpPr>
          <p:nvPr>
            <p:ph idx="1"/>
          </p:nvPr>
        </p:nvSpPr>
        <p:spPr>
          <a:xfrm>
            <a:off x="609600" y="838200"/>
            <a:ext cx="7772400" cy="4496097"/>
          </a:xfrm>
        </p:spPr>
        <p:txBody>
          <a:bodyPr/>
          <a:lstStyle/>
          <a:p>
            <a:pPr>
              <a:buFont typeface="Wingdings" panose="05000000000000000000" pitchFamily="2" charset="2"/>
              <a:buChar char="Ø"/>
            </a:pPr>
            <a:r>
              <a:rPr lang="en-US" sz="1100">
                <a:latin typeface="Lucida Console" panose="020B0609040504020204" pitchFamily="49" charset="0"/>
              </a:rPr>
              <a:t>library("</a:t>
            </a:r>
            <a:r>
              <a:rPr lang="en-US" sz="1100" err="1">
                <a:latin typeface="Lucida Console" panose="020B0609040504020204" pitchFamily="49" charset="0"/>
              </a:rPr>
              <a:t>neuralnet</a:t>
            </a:r>
            <a:r>
              <a:rPr lang="en-US" sz="1100">
                <a:latin typeface="Lucida Console" panose="020B0609040504020204" pitchFamily="49" charset="0"/>
              </a:rPr>
              <a:t>");</a:t>
            </a:r>
          </a:p>
          <a:p>
            <a:pPr>
              <a:buFont typeface="Wingdings" panose="05000000000000000000" pitchFamily="2" charset="2"/>
              <a:buChar char="Ø"/>
            </a:pPr>
            <a:r>
              <a:rPr lang="en-US" sz="1100">
                <a:latin typeface="Lucida Console" panose="020B0609040504020204" pitchFamily="49" charset="0"/>
              </a:rPr>
              <a:t>net1 &lt;- </a:t>
            </a:r>
            <a:r>
              <a:rPr lang="en-US" sz="1100" err="1">
                <a:latin typeface="Lucida Console" panose="020B0609040504020204" pitchFamily="49" charset="0"/>
              </a:rPr>
              <a:t>neuralnet</a:t>
            </a:r>
            <a:r>
              <a:rPr lang="en-US" sz="1100">
                <a:latin typeface="Lucida Console" panose="020B0609040504020204" pitchFamily="49" charset="0"/>
              </a:rPr>
              <a:t>(Y~X1+X2+X3+X4+X5, data=</a:t>
            </a:r>
            <a:r>
              <a:rPr lang="en-US" sz="1100" err="1">
                <a:latin typeface="Lucida Console" panose="020B0609040504020204" pitchFamily="49" charset="0"/>
              </a:rPr>
              <a:t>mu.logo</a:t>
            </a:r>
            <a:r>
              <a:rPr lang="en-US" sz="1100">
                <a:latin typeface="Lucida Console" panose="020B0609040504020204" pitchFamily="49" charset="0"/>
              </a:rPr>
              <a:t>, hidden=0, </a:t>
            </a:r>
            <a:r>
              <a:rPr lang="en-US" sz="1100" err="1">
                <a:latin typeface="Lucida Console" panose="020B0609040504020204" pitchFamily="49" charset="0"/>
              </a:rPr>
              <a:t>act.fct</a:t>
            </a:r>
            <a:r>
              <a:rPr lang="en-US" sz="1100">
                <a:latin typeface="Lucida Console" panose="020B0609040504020204" pitchFamily="49" charset="0"/>
              </a:rPr>
              <a:t>=function(x) {x})</a:t>
            </a:r>
          </a:p>
          <a:p>
            <a:pPr>
              <a:buFont typeface="Wingdings" panose="05000000000000000000" pitchFamily="2" charset="2"/>
              <a:buChar char="Ø"/>
            </a:pPr>
            <a:r>
              <a:rPr lang="en-US" sz="1100">
                <a:latin typeface="Lucida Console" panose="020B0609040504020204" pitchFamily="49" charset="0"/>
              </a:rPr>
              <a:t>plot(net1)</a:t>
            </a:r>
          </a:p>
          <a:p>
            <a:endParaRPr lang="en-US" sz="700">
              <a:latin typeface="Lucida Console" panose="020B0609040504020204" pitchFamily="49" charset="0"/>
            </a:endParaRPr>
          </a:p>
          <a:p>
            <a:endParaRPr lang="en-US" sz="900">
              <a:latin typeface="Lucida Console" panose="020B0609040504020204" pitchFamily="49" charset="0"/>
            </a:endParaRPr>
          </a:p>
          <a:p>
            <a:endParaRPr lang="en-US" sz="900">
              <a:latin typeface="Lucida Console" panose="020B0609040504020204" pitchFamily="49" charset="0"/>
            </a:endParaRPr>
          </a:p>
          <a:p>
            <a:endParaRPr lang="en-US" sz="900">
              <a:latin typeface="Lucida Console" panose="020B0609040504020204" pitchFamily="49" charset="0"/>
            </a:endParaRPr>
          </a:p>
          <a:p>
            <a:endParaRPr lang="en-US" sz="900">
              <a:latin typeface="Lucida Console" panose="020B0609040504020204" pitchFamily="49" charset="0"/>
            </a:endParaRPr>
          </a:p>
          <a:p>
            <a:endParaRPr lang="en-US" sz="900">
              <a:latin typeface="Lucida Console" panose="020B0609040504020204" pitchFamily="49" charset="0"/>
            </a:endParaRPr>
          </a:p>
          <a:p>
            <a:endParaRPr lang="en-US" sz="700">
              <a:latin typeface="Lucida Console" panose="020B0609040504020204" pitchFamily="49" charset="0"/>
            </a:endParaRPr>
          </a:p>
          <a:p>
            <a:endParaRPr lang="en-US" sz="700">
              <a:latin typeface="Lucida Console" panose="020B0609040504020204" pitchFamily="49" charset="0"/>
            </a:endParaRPr>
          </a:p>
          <a:p>
            <a:pPr>
              <a:buFont typeface="Wingdings" panose="05000000000000000000" pitchFamily="2" charset="2"/>
              <a:buChar char="Ø"/>
            </a:pPr>
            <a:r>
              <a:rPr lang="en-US" sz="1100">
                <a:latin typeface="Lucida Console" panose="020B0609040504020204" pitchFamily="49" charset="0"/>
              </a:rPr>
              <a:t>net2 &lt;- </a:t>
            </a:r>
            <a:r>
              <a:rPr lang="en-US" sz="1100" err="1">
                <a:latin typeface="Lucida Console" panose="020B0609040504020204" pitchFamily="49" charset="0"/>
              </a:rPr>
              <a:t>neuralnet</a:t>
            </a:r>
            <a:r>
              <a:rPr lang="en-US" sz="1100">
                <a:latin typeface="Lucida Console" panose="020B0609040504020204" pitchFamily="49" charset="0"/>
              </a:rPr>
              <a:t>(Y~X1+X2+X3+X4+X5, data=</a:t>
            </a:r>
            <a:r>
              <a:rPr lang="en-US" sz="1100" err="1">
                <a:latin typeface="Lucida Console" panose="020B0609040504020204" pitchFamily="49" charset="0"/>
              </a:rPr>
              <a:t>mu.logo</a:t>
            </a:r>
            <a:r>
              <a:rPr lang="en-US" sz="1100">
                <a:latin typeface="Lucida Console" panose="020B0609040504020204" pitchFamily="49" charset="0"/>
              </a:rPr>
              <a:t>,</a:t>
            </a:r>
          </a:p>
          <a:p>
            <a:pPr marL="0" indent="0">
              <a:buNone/>
            </a:pPr>
            <a:r>
              <a:rPr lang="en-US" sz="1100">
                <a:latin typeface="Lucida Console" panose="020B0609040504020204" pitchFamily="49" charset="0"/>
              </a:rPr>
              <a:t>      hidden=10, </a:t>
            </a:r>
            <a:r>
              <a:rPr lang="en-US" sz="1100" err="1">
                <a:latin typeface="Lucida Console" panose="020B0609040504020204" pitchFamily="49" charset="0"/>
              </a:rPr>
              <a:t>act.fct</a:t>
            </a:r>
            <a:r>
              <a:rPr lang="en-US" sz="1100">
                <a:latin typeface="Lucida Console" panose="020B0609040504020204" pitchFamily="49" charset="0"/>
              </a:rPr>
              <a:t>=function(x) {x})</a:t>
            </a:r>
          </a:p>
          <a:p>
            <a:pPr>
              <a:buFont typeface="Wingdings" panose="05000000000000000000" pitchFamily="2" charset="2"/>
              <a:buChar char="Ø"/>
            </a:pPr>
            <a:r>
              <a:rPr lang="en-US" sz="1100">
                <a:latin typeface="Lucida Console" panose="020B0609040504020204" pitchFamily="49" charset="0"/>
              </a:rPr>
              <a:t>plot(net2)</a:t>
            </a:r>
          </a:p>
          <a:p>
            <a:pPr>
              <a:buFont typeface="Wingdings" panose="05000000000000000000" pitchFamily="2" charset="2"/>
              <a:buChar char="Ø"/>
            </a:pPr>
            <a:endParaRPr lang="en-US" sz="700">
              <a:latin typeface="Lucida Console" panose="020B0609040504020204" pitchFamily="49" charset="0"/>
            </a:endParaRPr>
          </a:p>
          <a:p>
            <a:pPr>
              <a:buFont typeface="Wingdings" panose="05000000000000000000" pitchFamily="2" charset="2"/>
              <a:buChar char="Ø"/>
            </a:pPr>
            <a:endParaRPr lang="en-US" sz="700">
              <a:latin typeface="Lucida Console" panose="020B0609040504020204" pitchFamily="49" charset="0"/>
            </a:endParaRPr>
          </a:p>
          <a:p>
            <a:pPr>
              <a:buFont typeface="Wingdings" panose="05000000000000000000" pitchFamily="2" charset="2"/>
              <a:buChar char="Ø"/>
            </a:pPr>
            <a:r>
              <a:rPr lang="en-US" sz="1100">
                <a:latin typeface="Lucida Console" panose="020B0609040504020204" pitchFamily="49" charset="0"/>
              </a:rPr>
              <a:t>net3 &lt;- </a:t>
            </a:r>
            <a:r>
              <a:rPr lang="en-US" sz="1100" err="1">
                <a:latin typeface="Lucida Console" panose="020B0609040504020204" pitchFamily="49" charset="0"/>
              </a:rPr>
              <a:t>neuralnet</a:t>
            </a:r>
            <a:r>
              <a:rPr lang="en-US" sz="1100">
                <a:latin typeface="Lucida Console" panose="020B0609040504020204" pitchFamily="49" charset="0"/>
              </a:rPr>
              <a:t>(Y~X1+X2+X3+X4+X5, data=</a:t>
            </a:r>
            <a:r>
              <a:rPr lang="en-US" sz="1100" err="1">
                <a:latin typeface="Lucida Console" panose="020B0609040504020204" pitchFamily="49" charset="0"/>
              </a:rPr>
              <a:t>mu.logo</a:t>
            </a:r>
            <a:r>
              <a:rPr lang="en-US" sz="1100">
                <a:latin typeface="Lucida Console" panose="020B0609040504020204" pitchFamily="49" charset="0"/>
              </a:rPr>
              <a:t>, </a:t>
            </a:r>
          </a:p>
          <a:p>
            <a:pPr marL="0" indent="0">
              <a:buNone/>
            </a:pPr>
            <a:r>
              <a:rPr lang="en-US" sz="1100">
                <a:latin typeface="Lucida Console" panose="020B0609040504020204" pitchFamily="49" charset="0"/>
              </a:rPr>
              <a:t>	hidden=c(10,10), </a:t>
            </a:r>
          </a:p>
          <a:p>
            <a:pPr marL="0" indent="0">
              <a:buNone/>
            </a:pPr>
            <a:r>
              <a:rPr lang="en-US" sz="1100">
                <a:latin typeface="Lucida Console" panose="020B0609040504020204" pitchFamily="49" charset="0"/>
              </a:rPr>
              <a:t>	</a:t>
            </a:r>
            <a:r>
              <a:rPr lang="en-US" sz="1100" err="1">
                <a:latin typeface="Lucida Console" panose="020B0609040504020204" pitchFamily="49" charset="0"/>
              </a:rPr>
              <a:t>act.fct</a:t>
            </a:r>
            <a:r>
              <a:rPr lang="en-US" sz="1100">
                <a:latin typeface="Lucida Console" panose="020B0609040504020204" pitchFamily="49" charset="0"/>
              </a:rPr>
              <a:t>=function(x) {x})</a:t>
            </a:r>
          </a:p>
          <a:p>
            <a:pPr>
              <a:buFont typeface="Wingdings" panose="05000000000000000000" pitchFamily="2" charset="2"/>
              <a:buChar char="Ø"/>
            </a:pPr>
            <a:r>
              <a:rPr lang="en-US" sz="1100">
                <a:latin typeface="Lucida Console" panose="020B0609040504020204" pitchFamily="49" charset="0"/>
              </a:rPr>
              <a:t>plot(net3)</a:t>
            </a:r>
          </a:p>
          <a:p>
            <a:pPr>
              <a:buFont typeface="Wingdings" panose="05000000000000000000" pitchFamily="2" charset="2"/>
              <a:buChar char="Ø"/>
            </a:pPr>
            <a:endParaRPr lang="en-US" sz="600">
              <a:latin typeface="Lucida Console" panose="020B0609040504020204" pitchFamily="49" charset="0"/>
            </a:endParaRPr>
          </a:p>
          <a:p>
            <a:pPr>
              <a:buFont typeface="Wingdings" panose="05000000000000000000" pitchFamily="2" charset="2"/>
              <a:buChar char="Ø"/>
            </a:pPr>
            <a:endParaRPr lang="en-US" sz="600">
              <a:latin typeface="Lucida Console" panose="020B0609040504020204" pitchFamily="49" charset="0"/>
            </a:endParaRPr>
          </a:p>
          <a:p>
            <a:pPr>
              <a:buFont typeface="Wingdings" panose="05000000000000000000" pitchFamily="2" charset="2"/>
              <a:buChar char="Ø"/>
            </a:pPr>
            <a:r>
              <a:rPr lang="en-US" sz="1100">
                <a:latin typeface="Lucida Console" panose="020B0609040504020204" pitchFamily="49" charset="0"/>
              </a:rPr>
              <a:t>errors &lt;- c(net1$result.matrix[1],</a:t>
            </a:r>
          </a:p>
          <a:p>
            <a:pPr marL="0" indent="0">
              <a:buNone/>
            </a:pPr>
            <a:r>
              <a:rPr lang="en-US" sz="1100">
                <a:latin typeface="Lucida Console" panose="020B0609040504020204" pitchFamily="49" charset="0"/>
              </a:rPr>
              <a:t>	   net2$result.matrix[1],</a:t>
            </a:r>
          </a:p>
          <a:p>
            <a:pPr marL="0" indent="0">
              <a:buNone/>
            </a:pPr>
            <a:r>
              <a:rPr lang="en-US" sz="1100">
                <a:latin typeface="Lucida Console" panose="020B0609040504020204" pitchFamily="49" charset="0"/>
              </a:rPr>
              <a:t>	   net3$result.matrix[1])</a:t>
            </a:r>
            <a:endParaRPr lang="en-US" sz="900">
              <a:latin typeface="Lucida Console" panose="020B0609040504020204" pitchFamily="49" charset="0"/>
            </a:endParaRPr>
          </a:p>
          <a:p>
            <a:endParaRPr lang="en-US" sz="900">
              <a:latin typeface="Lucida Console" panose="020B0609040504020204" pitchFamily="49" charset="0"/>
            </a:endParaRPr>
          </a:p>
          <a:p>
            <a:endParaRPr lang="en-US" sz="900">
              <a:latin typeface="Lucida Console" panose="020B0609040504020204" pitchFamily="49" charset="0"/>
            </a:endParaRPr>
          </a:p>
          <a:p>
            <a:endParaRPr lang="en-US" sz="900">
              <a:latin typeface="Lucida Console" panose="020B0609040504020204" pitchFamily="49" charset="0"/>
            </a:endParaRPr>
          </a:p>
        </p:txBody>
      </p:sp>
      <p:sp>
        <p:nvSpPr>
          <p:cNvPr id="4" name="Slide Number Placeholder 3"/>
          <p:cNvSpPr>
            <a:spLocks noGrp="1"/>
          </p:cNvSpPr>
          <p:nvPr>
            <p:ph type="sldNum" sz="quarter" idx="10"/>
          </p:nvPr>
        </p:nvSpPr>
        <p:spPr/>
        <p:txBody>
          <a:bodyPr/>
          <a:lstStyle/>
          <a:p>
            <a:fld id="{153FC57E-8F27-42FF-9E05-894EE3A9CC53}" type="slidenum">
              <a:rPr lang="hi-IN" smtClean="0"/>
              <a:pPr/>
              <a:t>31</a:t>
            </a:fld>
            <a:endParaRPr lang="hi-IN"/>
          </a:p>
        </p:txBody>
      </p:sp>
      <p:pic>
        <p:nvPicPr>
          <p:cNvPr id="6" name="Picture 5"/>
          <p:cNvPicPr>
            <a:picLocks noChangeAspect="1"/>
          </p:cNvPicPr>
          <p:nvPr/>
        </p:nvPicPr>
        <p:blipFill>
          <a:blip r:embed="rId5"/>
          <a:stretch>
            <a:fillRect/>
          </a:stretch>
        </p:blipFill>
        <p:spPr>
          <a:xfrm>
            <a:off x="762000" y="1618950"/>
            <a:ext cx="4572000" cy="924757"/>
          </a:xfrm>
          <a:prstGeom prst="rect">
            <a:avLst/>
          </a:prstGeom>
          <a:effectLst>
            <a:outerShdw blurRad="50800" dist="38100" dir="10800000" algn="r" rotWithShape="0">
              <a:prstClr val="black">
                <a:alpha val="40000"/>
              </a:prstClr>
            </a:outerShdw>
          </a:effectLst>
        </p:spPr>
      </p:pic>
      <p:pic>
        <p:nvPicPr>
          <p:cNvPr id="10" name="Picture 9"/>
          <p:cNvPicPr>
            <a:picLocks noChangeAspect="1"/>
          </p:cNvPicPr>
          <p:nvPr/>
        </p:nvPicPr>
        <p:blipFill rotWithShape="1">
          <a:blip r:embed="rId6"/>
          <a:srcRect b="1160"/>
          <a:stretch/>
        </p:blipFill>
        <p:spPr>
          <a:xfrm>
            <a:off x="762000" y="5181600"/>
            <a:ext cx="1895475" cy="988524"/>
          </a:xfrm>
          <a:prstGeom prst="rect">
            <a:avLst/>
          </a:prstGeom>
          <a:effectLst>
            <a:outerShdw blurRad="50800" dist="38100" dir="10800000" algn="r" rotWithShape="0">
              <a:prstClr val="black">
                <a:alpha val="40000"/>
              </a:prstClr>
            </a:outerShdw>
          </a:effectLst>
        </p:spPr>
      </p:pic>
      <p:pic>
        <p:nvPicPr>
          <p:cNvPr id="12" name="Picture 11"/>
          <p:cNvPicPr>
            <a:picLocks noChangeAspect="1"/>
          </p:cNvPicPr>
          <p:nvPr/>
        </p:nvPicPr>
        <p:blipFill>
          <a:blip r:embed="rId7"/>
          <a:stretch>
            <a:fillRect/>
          </a:stretch>
        </p:blipFill>
        <p:spPr>
          <a:xfrm>
            <a:off x="2133600" y="6275029"/>
            <a:ext cx="2171700" cy="295275"/>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496621534"/>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animEffect transition="in" filter="fade">
                                      <p:cBhvr>
                                        <p:cTn id="17" dur="500"/>
                                        <p:tgtEl>
                                          <p:spTgt spid="3">
                                            <p:txEl>
                                              <p:pRg st="11" end="1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12" end="12"/>
                                            </p:txEl>
                                          </p:spTgt>
                                        </p:tgtEl>
                                        <p:attrNameLst>
                                          <p:attrName>style.visibility</p:attrName>
                                        </p:attrNameLst>
                                      </p:cBhvr>
                                      <p:to>
                                        <p:strVal val="visible"/>
                                      </p:to>
                                    </p:set>
                                    <p:animEffect transition="in" filter="fade">
                                      <p:cBhvr>
                                        <p:cTn id="20" dur="500"/>
                                        <p:tgtEl>
                                          <p:spTgt spid="3">
                                            <p:txEl>
                                              <p:pRg st="12" end="1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animEffect transition="in" filter="fade">
                                      <p:cBhvr>
                                        <p:cTn id="25" dur="500"/>
                                        <p:tgtEl>
                                          <p:spTgt spid="3">
                                            <p:txEl>
                                              <p:pRg st="13" end="13"/>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16" end="16"/>
                                            </p:txEl>
                                          </p:spTgt>
                                        </p:tgtEl>
                                        <p:attrNameLst>
                                          <p:attrName>style.visibility</p:attrName>
                                        </p:attrNameLst>
                                      </p:cBhvr>
                                      <p:to>
                                        <p:strVal val="visible"/>
                                      </p:to>
                                    </p:set>
                                    <p:animEffect transition="in" filter="fade">
                                      <p:cBhvr>
                                        <p:cTn id="34" dur="500"/>
                                        <p:tgtEl>
                                          <p:spTgt spid="3">
                                            <p:txEl>
                                              <p:pRg st="16" end="16"/>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7" end="17"/>
                                            </p:txEl>
                                          </p:spTgt>
                                        </p:tgtEl>
                                        <p:attrNameLst>
                                          <p:attrName>style.visibility</p:attrName>
                                        </p:attrNameLst>
                                      </p:cBhvr>
                                      <p:to>
                                        <p:strVal val="visible"/>
                                      </p:to>
                                    </p:set>
                                    <p:animEffect transition="in" filter="fade">
                                      <p:cBhvr>
                                        <p:cTn id="37" dur="500"/>
                                        <p:tgtEl>
                                          <p:spTgt spid="3">
                                            <p:txEl>
                                              <p:pRg st="17" end="1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8" end="18"/>
                                            </p:txEl>
                                          </p:spTgt>
                                        </p:tgtEl>
                                        <p:attrNameLst>
                                          <p:attrName>style.visibility</p:attrName>
                                        </p:attrNameLst>
                                      </p:cBhvr>
                                      <p:to>
                                        <p:strVal val="visible"/>
                                      </p:to>
                                    </p:set>
                                    <p:animEffect transition="in" filter="fade">
                                      <p:cBhvr>
                                        <p:cTn id="40" dur="500"/>
                                        <p:tgtEl>
                                          <p:spTgt spid="3">
                                            <p:txEl>
                                              <p:pRg st="18" end="1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19" end="19"/>
                                            </p:txEl>
                                          </p:spTgt>
                                        </p:tgtEl>
                                        <p:attrNameLst>
                                          <p:attrName>style.visibility</p:attrName>
                                        </p:attrNameLst>
                                      </p:cBhvr>
                                      <p:to>
                                        <p:strVal val="visible"/>
                                      </p:to>
                                    </p:set>
                                    <p:animEffect transition="in" filter="fade">
                                      <p:cBhvr>
                                        <p:cTn id="45" dur="500"/>
                                        <p:tgtEl>
                                          <p:spTgt spid="3">
                                            <p:txEl>
                                              <p:pRg st="19" end="19"/>
                                            </p:txEl>
                                          </p:spTgt>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
                                            <p:txEl>
                                              <p:pRg st="22" end="22"/>
                                            </p:txEl>
                                          </p:spTgt>
                                        </p:tgtEl>
                                        <p:attrNameLst>
                                          <p:attrName>style.visibility</p:attrName>
                                        </p:attrNameLst>
                                      </p:cBhvr>
                                      <p:to>
                                        <p:strVal val="visible"/>
                                      </p:to>
                                    </p:set>
                                    <p:animEffect transition="in" filter="fade">
                                      <p:cBhvr>
                                        <p:cTn id="54" dur="500"/>
                                        <p:tgtEl>
                                          <p:spTgt spid="3">
                                            <p:txEl>
                                              <p:pRg st="22" end="22"/>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3">
                                            <p:txEl>
                                              <p:pRg st="23" end="23"/>
                                            </p:txEl>
                                          </p:spTgt>
                                        </p:tgtEl>
                                        <p:attrNameLst>
                                          <p:attrName>style.visibility</p:attrName>
                                        </p:attrNameLst>
                                      </p:cBhvr>
                                      <p:to>
                                        <p:strVal val="visible"/>
                                      </p:to>
                                    </p:set>
                                    <p:animEffect transition="in" filter="fade">
                                      <p:cBhvr>
                                        <p:cTn id="57" dur="500"/>
                                        <p:tgtEl>
                                          <p:spTgt spid="3">
                                            <p:txEl>
                                              <p:pRg st="23" end="23"/>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3">
                                            <p:txEl>
                                              <p:pRg st="24" end="24"/>
                                            </p:txEl>
                                          </p:spTgt>
                                        </p:tgtEl>
                                        <p:attrNameLst>
                                          <p:attrName>style.visibility</p:attrName>
                                        </p:attrNameLst>
                                      </p:cBhvr>
                                      <p:to>
                                        <p:strVal val="visible"/>
                                      </p:to>
                                    </p:set>
                                    <p:animEffect transition="in" filter="fade">
                                      <p:cBhvr>
                                        <p:cTn id="60" dur="500"/>
                                        <p:tgtEl>
                                          <p:spTgt spid="3">
                                            <p:txEl>
                                              <p:pRg st="24" end="24"/>
                                            </p:txEl>
                                          </p:spTgt>
                                        </p:tgtEl>
                                      </p:cBhvr>
                                    </p:animEffect>
                                  </p:childTnLst>
                                </p:cTn>
                              </p:par>
                            </p:childTnLst>
                          </p:cTn>
                        </p:par>
                        <p:par>
                          <p:cTn id="61" fill="hold">
                            <p:stCondLst>
                              <p:cond delay="500"/>
                            </p:stCondLst>
                            <p:childTnLst>
                              <p:par>
                                <p:cTn id="62" presetID="10" presetClass="entr" presetSubtype="0" fill="hold" nodeType="after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762000"/>
          </a:xfrm>
        </p:spPr>
        <p:txBody>
          <a:bodyPr/>
          <a:lstStyle/>
          <a:p>
            <a:r>
              <a:rPr lang="en-US"/>
              <a:t>Linear Activation function – </a:t>
            </a:r>
            <a:br>
              <a:rPr lang="en-US"/>
            </a:br>
            <a:endParaRPr lang="en-US"/>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50966" y="1447800"/>
            <a:ext cx="3094280" cy="4517136"/>
          </a:xfrm>
        </p:spPr>
      </p:pic>
      <mc:AlternateContent xmlns:mc="http://schemas.openxmlformats.org/markup-compatibility/2006" xmlns:a14="http://schemas.microsoft.com/office/drawing/2010/main">
        <mc:Choice Requires="a14">
          <p:sp>
            <p:nvSpPr>
              <p:cNvPr id="6" name="Content Placeholder 5"/>
              <p:cNvSpPr>
                <a:spLocks noGrp="1"/>
              </p:cNvSpPr>
              <p:nvPr>
                <p:ph sz="half" idx="2"/>
              </p:nvPr>
            </p:nvSpPr>
            <p:spPr/>
            <p:txBody>
              <a:bodyPr/>
              <a:lstStyle/>
              <a:p>
                <a14:m>
                  <m:oMath xmlns:m="http://schemas.openxmlformats.org/officeDocument/2006/math">
                    <m:r>
                      <a:rPr lang="en-US" i="1" dirty="0" smtClean="0">
                        <a:solidFill>
                          <a:srgbClr val="000000"/>
                        </a:solidFill>
                        <a:latin typeface="Cambria Math" panose="02040503050406030204" pitchFamily="18" charset="0"/>
                      </a:rPr>
                      <m:t>𝑍</m:t>
                    </m:r>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i="1" dirty="0">
                            <a:solidFill>
                              <a:srgbClr val="1EB049"/>
                            </a:solidFill>
                            <a:latin typeface="Cambria Math" panose="02040503050406030204" pitchFamily="18" charset="0"/>
                          </a:rPr>
                          <m:t>𝑊</m:t>
                        </m:r>
                      </m:e>
                      <m:sub>
                        <m:r>
                          <a:rPr lang="en-US" i="1" dirty="0">
                            <a:solidFill>
                              <a:srgbClr val="1EB049"/>
                            </a:solidFill>
                            <a:latin typeface="Cambria Math" panose="02040503050406030204" pitchFamily="18" charset="0"/>
                          </a:rPr>
                          <m:t>1</m:t>
                        </m:r>
                      </m:sub>
                    </m:sSub>
                    <m:r>
                      <a:rPr lang="en-US" i="1" dirty="0" smtClean="0">
                        <a:solidFill>
                          <a:srgbClr val="000000"/>
                        </a:solidFill>
                        <a:latin typeface="Cambria Math" panose="02040503050406030204" pitchFamily="18" charset="0"/>
                      </a:rPr>
                      <m:t>𝑋</m:t>
                    </m:r>
                    <m:r>
                      <a:rPr lang="en-US"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solidFill>
                              <a:srgbClr val="99D9EA"/>
                            </a:solidFill>
                            <a:latin typeface="Cambria Math" panose="02040503050406030204" pitchFamily="18" charset="0"/>
                          </a:rPr>
                          <m:t>𝑏</m:t>
                        </m:r>
                      </m:e>
                      <m:sub>
                        <m:r>
                          <a:rPr lang="en-US" i="1" dirty="0">
                            <a:solidFill>
                              <a:srgbClr val="99D9EA"/>
                            </a:solidFill>
                            <a:latin typeface="Cambria Math" panose="02040503050406030204" pitchFamily="18" charset="0"/>
                          </a:rPr>
                          <m:t>1</m:t>
                        </m:r>
                      </m:sub>
                    </m:sSub>
                  </m:oMath>
                </a14:m>
                <a:endParaRPr lang="en-US" baseline="-25000">
                  <a:solidFill>
                    <a:srgbClr val="99D9EA"/>
                  </a:solidFill>
                </a:endParaRPr>
              </a:p>
              <a:p>
                <a14:m>
                  <m:oMath xmlns:m="http://schemas.openxmlformats.org/officeDocument/2006/math">
                    <m:r>
                      <a:rPr lang="en-US" b="0" i="1" dirty="0" smtClean="0">
                        <a:solidFill>
                          <a:srgbClr val="000000"/>
                        </a:solidFill>
                        <a:latin typeface="Cambria Math" panose="02040503050406030204" pitchFamily="18" charset="0"/>
                      </a:rPr>
                      <m:t>𝑌</m:t>
                    </m:r>
                    <m:r>
                      <a:rPr lang="en-US" i="1" dirty="0">
                        <a:latin typeface="Cambria Math" panose="02040503050406030204" pitchFamily="18" charset="0"/>
                      </a:rPr>
                      <m:t>=</m:t>
                    </m:r>
                    <m:sSub>
                      <m:sSubPr>
                        <m:ctrlPr>
                          <a:rPr lang="en-US" i="1" dirty="0" smtClean="0">
                            <a:latin typeface="Cambria Math" panose="02040503050406030204" pitchFamily="18" charset="0"/>
                          </a:rPr>
                        </m:ctrlPr>
                      </m:sSubPr>
                      <m:e>
                        <m:r>
                          <a:rPr lang="en-US" i="1" dirty="0">
                            <a:solidFill>
                              <a:srgbClr val="ED1B23"/>
                            </a:solidFill>
                            <a:latin typeface="Cambria Math" panose="02040503050406030204" pitchFamily="18" charset="0"/>
                          </a:rPr>
                          <m:t>𝑊</m:t>
                        </m:r>
                      </m:e>
                      <m:sub>
                        <m:r>
                          <a:rPr lang="en-US" i="1" dirty="0">
                            <a:solidFill>
                              <a:srgbClr val="ED1B23"/>
                            </a:solidFill>
                            <a:latin typeface="Cambria Math" panose="02040503050406030204" pitchFamily="18" charset="0"/>
                          </a:rPr>
                          <m:t>2</m:t>
                        </m:r>
                      </m:sub>
                    </m:sSub>
                    <m:r>
                      <a:rPr lang="en-US" b="0" i="1" dirty="0" smtClean="0">
                        <a:solidFill>
                          <a:srgbClr val="000000"/>
                        </a:solidFill>
                        <a:latin typeface="Cambria Math" panose="02040503050406030204" pitchFamily="18" charset="0"/>
                      </a:rPr>
                      <m:t>𝑍</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solidFill>
                              <a:srgbClr val="0000FF"/>
                            </a:solidFill>
                            <a:latin typeface="Cambria Math" panose="02040503050406030204" pitchFamily="18" charset="0"/>
                          </a:rPr>
                          <m:t>𝑏</m:t>
                        </m:r>
                      </m:e>
                      <m:sub>
                        <m:r>
                          <a:rPr lang="en-US" i="1" dirty="0">
                            <a:solidFill>
                              <a:srgbClr val="0000FF"/>
                            </a:solidFill>
                            <a:latin typeface="Cambria Math" panose="02040503050406030204" pitchFamily="18" charset="0"/>
                          </a:rPr>
                          <m:t>2</m:t>
                        </m:r>
                      </m:sub>
                    </m:sSub>
                  </m:oMath>
                </a14:m>
                <a:endParaRPr lang="en-US" baseline="-25000">
                  <a:solidFill>
                    <a:srgbClr val="99D9EA"/>
                  </a:solidFill>
                </a:endParaRPr>
              </a:p>
              <a:p>
                <a:endParaRPr lang="en-US" baseline="-25000"/>
              </a:p>
              <a:p>
                <a14:m>
                  <m:oMath xmlns:m="http://schemas.openxmlformats.org/officeDocument/2006/math">
                    <m:r>
                      <a:rPr lang="en-US" i="1" dirty="0">
                        <a:solidFill>
                          <a:srgbClr val="000000"/>
                        </a:solidFill>
                        <a:latin typeface="Cambria Math" panose="02040503050406030204" pitchFamily="18" charset="0"/>
                      </a:rPr>
                      <m:t>𝑌</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solidFill>
                              <a:srgbClr val="ED1B23"/>
                            </a:solidFill>
                            <a:latin typeface="Cambria Math" panose="02040503050406030204" pitchFamily="18" charset="0"/>
                          </a:rPr>
                          <m:t>𝑊</m:t>
                        </m:r>
                      </m:e>
                      <m:sub>
                        <m:r>
                          <a:rPr lang="en-US" i="1" dirty="0">
                            <a:solidFill>
                              <a:srgbClr val="ED1B23"/>
                            </a:solidFill>
                            <a:latin typeface="Cambria Math" panose="02040503050406030204" pitchFamily="18" charset="0"/>
                          </a:rPr>
                          <m:t>2</m:t>
                        </m:r>
                      </m:sub>
                    </m:sSub>
                    <m:d>
                      <m:dPr>
                        <m:begChr m:val="{"/>
                        <m:endChr m:val="}"/>
                        <m:ctrlPr>
                          <a:rPr lang="en-US" i="1" dirty="0" smtClean="0">
                            <a:solidFill>
                              <a:srgbClr val="000000"/>
                            </a:solidFill>
                            <a:latin typeface="Cambria Math" panose="02040503050406030204" pitchFamily="18" charset="0"/>
                          </a:rPr>
                        </m:ctrlPr>
                      </m:dPr>
                      <m:e>
                        <m:sSub>
                          <m:sSubPr>
                            <m:ctrlPr>
                              <a:rPr lang="en-US" i="1" dirty="0">
                                <a:latin typeface="Cambria Math" panose="02040503050406030204" pitchFamily="18" charset="0"/>
                              </a:rPr>
                            </m:ctrlPr>
                          </m:sSubPr>
                          <m:e>
                            <m:r>
                              <a:rPr lang="en-US" i="1" dirty="0">
                                <a:solidFill>
                                  <a:srgbClr val="1EB049"/>
                                </a:solidFill>
                                <a:latin typeface="Cambria Math" panose="02040503050406030204" pitchFamily="18" charset="0"/>
                              </a:rPr>
                              <m:t>𝑊</m:t>
                            </m:r>
                          </m:e>
                          <m:sub>
                            <m:r>
                              <a:rPr lang="en-US" i="1" dirty="0">
                                <a:solidFill>
                                  <a:srgbClr val="1EB049"/>
                                </a:solidFill>
                                <a:latin typeface="Cambria Math" panose="02040503050406030204" pitchFamily="18" charset="0"/>
                              </a:rPr>
                              <m:t>1</m:t>
                            </m:r>
                          </m:sub>
                        </m:sSub>
                        <m:r>
                          <a:rPr lang="en-US" i="1" dirty="0">
                            <a:solidFill>
                              <a:srgbClr val="000000"/>
                            </a:solidFill>
                            <a:latin typeface="Cambria Math" panose="02040503050406030204" pitchFamily="18" charset="0"/>
                          </a:rPr>
                          <m:t>𝑋</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solidFill>
                                  <a:srgbClr val="99D9EA"/>
                                </a:solidFill>
                                <a:latin typeface="Cambria Math" panose="02040503050406030204" pitchFamily="18" charset="0"/>
                              </a:rPr>
                              <m:t>𝑏</m:t>
                            </m:r>
                          </m:e>
                          <m:sub>
                            <m:r>
                              <a:rPr lang="en-US" i="1" dirty="0">
                                <a:solidFill>
                                  <a:srgbClr val="99D9EA"/>
                                </a:solidFill>
                                <a:latin typeface="Cambria Math" panose="02040503050406030204" pitchFamily="18" charset="0"/>
                              </a:rPr>
                              <m:t>1</m:t>
                            </m:r>
                          </m:sub>
                        </m:sSub>
                      </m:e>
                    </m:d>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solidFill>
                              <a:srgbClr val="0000FF"/>
                            </a:solidFill>
                            <a:latin typeface="Cambria Math" panose="02040503050406030204" pitchFamily="18" charset="0"/>
                          </a:rPr>
                          <m:t>𝑏</m:t>
                        </m:r>
                      </m:e>
                      <m:sub>
                        <m:r>
                          <a:rPr lang="en-US" i="1" dirty="0">
                            <a:solidFill>
                              <a:srgbClr val="0000FF"/>
                            </a:solidFill>
                            <a:latin typeface="Cambria Math" panose="02040503050406030204" pitchFamily="18" charset="0"/>
                          </a:rPr>
                          <m:t>2</m:t>
                        </m:r>
                      </m:sub>
                    </m:sSub>
                  </m:oMath>
                </a14:m>
                <a:endParaRPr lang="en-US">
                  <a:solidFill>
                    <a:srgbClr val="0000FF"/>
                  </a:solidFill>
                </a:endParaRPr>
              </a:p>
              <a:p>
                <a:pPr marL="0" indent="0">
                  <a:buNone/>
                </a:pPr>
                <a14:m>
                  <m:oMathPara xmlns:m="http://schemas.openxmlformats.org/officeDocument/2006/math">
                    <m:oMathParaPr>
                      <m:jc m:val="centerGroup"/>
                    </m:oMathParaPr>
                    <m:oMath xmlns:m="http://schemas.openxmlformats.org/officeDocument/2006/math">
                      <m:r>
                        <a:rPr lang="en-US" b="0" i="1" smtClean="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sSub>
                            <m:sSubPr>
                              <m:ctrlPr>
                                <a:rPr lang="en-US" i="1" dirty="0">
                                  <a:latin typeface="Cambria Math" panose="02040503050406030204" pitchFamily="18" charset="0"/>
                                </a:rPr>
                              </m:ctrlPr>
                            </m:sSubPr>
                            <m:e>
                              <m:r>
                                <a:rPr lang="en-US" i="1" dirty="0">
                                  <a:solidFill>
                                    <a:srgbClr val="ED1B23"/>
                                  </a:solidFill>
                                  <a:latin typeface="Cambria Math" panose="02040503050406030204" pitchFamily="18" charset="0"/>
                                </a:rPr>
                                <m:t>𝑊</m:t>
                              </m:r>
                            </m:e>
                            <m:sub>
                              <m:r>
                                <a:rPr lang="en-US" i="1" dirty="0">
                                  <a:solidFill>
                                    <a:srgbClr val="ED1B23"/>
                                  </a:solidFill>
                                  <a:latin typeface="Cambria Math" panose="02040503050406030204" pitchFamily="18" charset="0"/>
                                </a:rPr>
                                <m:t>2</m:t>
                              </m:r>
                            </m:sub>
                          </m:sSub>
                          <m:sSub>
                            <m:sSubPr>
                              <m:ctrlPr>
                                <a:rPr lang="en-US" i="1" dirty="0">
                                  <a:latin typeface="Cambria Math" panose="02040503050406030204" pitchFamily="18" charset="0"/>
                                </a:rPr>
                              </m:ctrlPr>
                            </m:sSubPr>
                            <m:e>
                              <m:r>
                                <a:rPr lang="en-US" i="1" dirty="0">
                                  <a:solidFill>
                                    <a:srgbClr val="1EB049"/>
                                  </a:solidFill>
                                  <a:latin typeface="Cambria Math" panose="02040503050406030204" pitchFamily="18" charset="0"/>
                                </a:rPr>
                                <m:t>𝑊</m:t>
                              </m:r>
                            </m:e>
                            <m:sub>
                              <m:r>
                                <a:rPr lang="en-US" i="1" dirty="0">
                                  <a:solidFill>
                                    <a:srgbClr val="1EB049"/>
                                  </a:solidFill>
                                  <a:latin typeface="Cambria Math" panose="02040503050406030204" pitchFamily="18" charset="0"/>
                                </a:rPr>
                                <m:t>1</m:t>
                              </m:r>
                            </m:sub>
                          </m:sSub>
                        </m:e>
                      </m:d>
                      <m:r>
                        <a:rPr lang="en-US" i="1" dirty="0">
                          <a:solidFill>
                            <a:srgbClr val="000000"/>
                          </a:solidFill>
                          <a:latin typeface="Cambria Math" panose="02040503050406030204" pitchFamily="18" charset="0"/>
                        </a:rPr>
                        <m:t>𝑋</m:t>
                      </m:r>
                      <m:r>
                        <a:rPr lang="en-US" i="1" dirty="0">
                          <a:solidFill>
                            <a:srgbClr val="000000"/>
                          </a:solidFill>
                          <a:latin typeface="Cambria Math" panose="02040503050406030204" pitchFamily="18" charset="0"/>
                        </a:rPr>
                        <m:t>+</m:t>
                      </m:r>
                      <m:sSub>
                        <m:sSubPr>
                          <m:ctrlPr>
                            <a:rPr lang="en-US" i="1" dirty="0">
                              <a:latin typeface="Cambria Math" panose="02040503050406030204" pitchFamily="18" charset="0"/>
                            </a:rPr>
                          </m:ctrlPr>
                        </m:sSubPr>
                        <m:e>
                          <m:r>
                            <a:rPr lang="en-US" i="1" dirty="0">
                              <a:solidFill>
                                <a:srgbClr val="ED1B23"/>
                              </a:solidFill>
                              <a:latin typeface="Cambria Math" panose="02040503050406030204" pitchFamily="18" charset="0"/>
                            </a:rPr>
                            <m:t>𝑊</m:t>
                          </m:r>
                        </m:e>
                        <m:sub>
                          <m:r>
                            <a:rPr lang="en-US" i="1" dirty="0">
                              <a:solidFill>
                                <a:srgbClr val="ED1B23"/>
                              </a:solidFill>
                              <a:latin typeface="Cambria Math" panose="02040503050406030204" pitchFamily="18" charset="0"/>
                            </a:rPr>
                            <m:t>2</m:t>
                          </m:r>
                        </m:sub>
                      </m:sSub>
                      <m:sSub>
                        <m:sSubPr>
                          <m:ctrlPr>
                            <a:rPr lang="en-US" i="1" dirty="0">
                              <a:latin typeface="Cambria Math" panose="02040503050406030204" pitchFamily="18" charset="0"/>
                            </a:rPr>
                          </m:ctrlPr>
                        </m:sSubPr>
                        <m:e>
                          <m:r>
                            <a:rPr lang="en-US" i="1" dirty="0">
                              <a:solidFill>
                                <a:srgbClr val="99D9EA"/>
                              </a:solidFill>
                              <a:latin typeface="Cambria Math" panose="02040503050406030204" pitchFamily="18" charset="0"/>
                            </a:rPr>
                            <m:t>𝑏</m:t>
                          </m:r>
                        </m:e>
                        <m:sub>
                          <m:r>
                            <a:rPr lang="en-US" i="1" dirty="0">
                              <a:solidFill>
                                <a:srgbClr val="99D9EA"/>
                              </a:solidFill>
                              <a:latin typeface="Cambria Math" panose="02040503050406030204" pitchFamily="18" charset="0"/>
                            </a:rPr>
                            <m:t>1</m:t>
                          </m:r>
                        </m:sub>
                      </m:sSub>
                      <m:r>
                        <a:rPr lang="en-US" i="1" dirty="0">
                          <a:solidFill>
                            <a:srgbClr val="000000"/>
                          </a:solidFill>
                          <a:latin typeface="Cambria Math" panose="02040503050406030204" pitchFamily="18" charset="0"/>
                        </a:rPr>
                        <m:t>+</m:t>
                      </m:r>
                      <m:sSub>
                        <m:sSubPr>
                          <m:ctrlPr>
                            <a:rPr lang="en-US" i="1" dirty="0">
                              <a:latin typeface="Cambria Math" panose="02040503050406030204" pitchFamily="18" charset="0"/>
                            </a:rPr>
                          </m:ctrlPr>
                        </m:sSubPr>
                        <m:e>
                          <m:r>
                            <a:rPr lang="en-US" i="1" dirty="0">
                              <a:solidFill>
                                <a:srgbClr val="0000FF"/>
                              </a:solidFill>
                              <a:latin typeface="Cambria Math" panose="02040503050406030204" pitchFamily="18" charset="0"/>
                            </a:rPr>
                            <m:t>𝑏</m:t>
                          </m:r>
                        </m:e>
                        <m:sub>
                          <m:r>
                            <a:rPr lang="en-US" i="1" dirty="0">
                              <a:solidFill>
                                <a:srgbClr val="0000FF"/>
                              </a:solidFill>
                              <a:latin typeface="Cambria Math" panose="02040503050406030204" pitchFamily="18" charset="0"/>
                            </a:rPr>
                            <m:t>2</m:t>
                          </m:r>
                        </m:sub>
                      </m:sSub>
                    </m:oMath>
                  </m:oMathPara>
                </a14:m>
                <a:br>
                  <a:rPr lang="en-US">
                    <a:solidFill>
                      <a:srgbClr val="0000FF"/>
                    </a:solidFill>
                  </a:rPr>
                </a:br>
                <a:endParaRPr lang="en-US" b="0" i="1">
                  <a:solidFill>
                    <a:srgbClr val="000000"/>
                  </a:solidFill>
                  <a:latin typeface="Cambria Math" panose="02040503050406030204" pitchFamily="18" charset="0"/>
                </a:endParaRPr>
              </a:p>
            </p:txBody>
          </p:sp>
        </mc:Choice>
        <mc:Fallback xmlns="">
          <p:sp>
            <p:nvSpPr>
              <p:cNvPr id="6" name="Content Placeholder 5"/>
              <p:cNvSpPr>
                <a:spLocks noGrp="1" noRot="1" noChangeAspect="1" noMove="1" noResize="1" noEditPoints="1" noAdjustHandles="1" noChangeArrowheads="1" noChangeShapeType="1" noTextEdit="1"/>
              </p:cNvSpPr>
              <p:nvPr>
                <p:ph sz="half" idx="2"/>
              </p:nvPr>
            </p:nvSpPr>
            <p:spPr>
              <a:blipFill>
                <a:blip r:embed="rId3"/>
                <a:stretch>
                  <a:fillRect l="-2240" t="-678"/>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fld id="{153FC57E-8F27-42FF-9E05-894EE3A9CC53}" type="slidenum">
              <a:rPr lang="hi-IN" smtClean="0"/>
              <a:pPr/>
              <a:t>32</a:t>
            </a:fld>
            <a:endParaRPr lang="hi-IN"/>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322" y="1447800"/>
            <a:ext cx="3095924" cy="451953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322" y="1445401"/>
            <a:ext cx="3095105" cy="4518338"/>
          </a:xfrm>
          <a:prstGeom prst="rect">
            <a:avLst/>
          </a:prstGeom>
        </p:spPr>
      </p:pic>
      <p:sp>
        <p:nvSpPr>
          <p:cNvPr id="11" name="Title 1"/>
          <p:cNvSpPr txBox="1">
            <a:spLocks/>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cap="small" baseline="0">
                <a:solidFill>
                  <a:srgbClr val="003366"/>
                </a:solidFill>
                <a:latin typeface="+mn-lt"/>
                <a:ea typeface="ＭＳ Ｐゴシック" charset="-128"/>
                <a:cs typeface="+mj-cs"/>
              </a:defRPr>
            </a:lvl1pPr>
            <a:lvl2pPr algn="l" rtl="0" eaLnBrk="1" fontAlgn="base" hangingPunct="1">
              <a:spcBef>
                <a:spcPct val="0"/>
              </a:spcBef>
              <a:spcAft>
                <a:spcPct val="0"/>
              </a:spcAft>
              <a:defRPr sz="2198" b="1">
                <a:solidFill>
                  <a:srgbClr val="003366"/>
                </a:solidFill>
                <a:latin typeface="Baskerville Old Face" panose="02020602080505020303" pitchFamily="18" charset="0"/>
                <a:ea typeface="ＭＳ Ｐゴシック" charset="-128"/>
              </a:defRPr>
            </a:lvl2pPr>
            <a:lvl3pPr algn="l" rtl="0" eaLnBrk="1" fontAlgn="base" hangingPunct="1">
              <a:spcBef>
                <a:spcPct val="0"/>
              </a:spcBef>
              <a:spcAft>
                <a:spcPct val="0"/>
              </a:spcAft>
              <a:defRPr sz="2198" b="1">
                <a:solidFill>
                  <a:srgbClr val="003366"/>
                </a:solidFill>
                <a:latin typeface="Baskerville Old Face" panose="02020602080505020303" pitchFamily="18" charset="0"/>
                <a:ea typeface="ＭＳ Ｐゴシック" charset="-128"/>
              </a:defRPr>
            </a:lvl3pPr>
            <a:lvl4pPr algn="l" rtl="0" eaLnBrk="1" fontAlgn="base" hangingPunct="1">
              <a:spcBef>
                <a:spcPct val="0"/>
              </a:spcBef>
              <a:spcAft>
                <a:spcPct val="0"/>
              </a:spcAft>
              <a:defRPr sz="2198" b="1">
                <a:solidFill>
                  <a:srgbClr val="003366"/>
                </a:solidFill>
                <a:latin typeface="Baskerville Old Face" panose="02020602080505020303" pitchFamily="18" charset="0"/>
                <a:ea typeface="ＭＳ Ｐゴシック" charset="-128"/>
              </a:defRPr>
            </a:lvl4pPr>
            <a:lvl5pPr algn="l" rtl="0" eaLnBrk="1" fontAlgn="base" hangingPunct="1">
              <a:spcBef>
                <a:spcPct val="0"/>
              </a:spcBef>
              <a:spcAft>
                <a:spcPct val="0"/>
              </a:spcAft>
              <a:defRPr sz="2198" b="1">
                <a:solidFill>
                  <a:srgbClr val="003366"/>
                </a:solidFill>
                <a:latin typeface="Baskerville Old Face" panose="02020602080505020303" pitchFamily="18" charset="0"/>
                <a:ea typeface="ＭＳ Ｐゴシック" charset="-128"/>
              </a:defRPr>
            </a:lvl5pPr>
            <a:lvl6pPr marL="401836" algn="l" rtl="0" eaLnBrk="1" fontAlgn="base" hangingPunct="1">
              <a:spcBef>
                <a:spcPct val="0"/>
              </a:spcBef>
              <a:spcAft>
                <a:spcPct val="0"/>
              </a:spcAft>
              <a:defRPr sz="2901" b="1">
                <a:solidFill>
                  <a:srgbClr val="800000"/>
                </a:solidFill>
                <a:latin typeface="Book Antiqua" charset="0"/>
              </a:defRPr>
            </a:lvl6pPr>
            <a:lvl7pPr marL="803672" algn="l" rtl="0" eaLnBrk="1" fontAlgn="base" hangingPunct="1">
              <a:spcBef>
                <a:spcPct val="0"/>
              </a:spcBef>
              <a:spcAft>
                <a:spcPct val="0"/>
              </a:spcAft>
              <a:defRPr sz="2901" b="1">
                <a:solidFill>
                  <a:srgbClr val="800000"/>
                </a:solidFill>
                <a:latin typeface="Book Antiqua" charset="0"/>
              </a:defRPr>
            </a:lvl7pPr>
            <a:lvl8pPr marL="1205508" algn="l" rtl="0" eaLnBrk="1" fontAlgn="base" hangingPunct="1">
              <a:spcBef>
                <a:spcPct val="0"/>
              </a:spcBef>
              <a:spcAft>
                <a:spcPct val="0"/>
              </a:spcAft>
              <a:defRPr sz="2901" b="1">
                <a:solidFill>
                  <a:srgbClr val="800000"/>
                </a:solidFill>
                <a:latin typeface="Book Antiqua" charset="0"/>
              </a:defRPr>
            </a:lvl8pPr>
            <a:lvl9pPr marL="1607344" algn="l" rtl="0" eaLnBrk="1" fontAlgn="base" hangingPunct="1">
              <a:spcBef>
                <a:spcPct val="0"/>
              </a:spcBef>
              <a:spcAft>
                <a:spcPct val="0"/>
              </a:spcAft>
              <a:defRPr sz="2901" b="1">
                <a:solidFill>
                  <a:srgbClr val="800000"/>
                </a:solidFill>
                <a:latin typeface="Book Antiqua" charset="0"/>
              </a:defRPr>
            </a:lvl9pPr>
          </a:lstStyle>
          <a:p>
            <a:endParaRPr lang="en-US" kern="0" err="1"/>
          </a:p>
          <a:p>
            <a:r>
              <a:rPr lang="en-US" sz="2400"/>
              <a:t>Hidden Layers Disappears</a:t>
            </a:r>
            <a:endParaRPr lang="en-US" sz="2400" kern="0"/>
          </a:p>
        </p:txBody>
      </p:sp>
    </p:spTree>
    <p:extLst>
      <p:ext uri="{BB962C8B-B14F-4D97-AF65-F5344CB8AC3E}">
        <p14:creationId xmlns:p14="http://schemas.microsoft.com/office/powerpoint/2010/main" val="2950805000"/>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fade">
                                      <p:cBhvr>
                                        <p:cTn id="30" dur="500"/>
                                        <p:tgtEl>
                                          <p:spTgt spid="6">
                                            <p:txEl>
                                              <p:pRg st="4" end="4"/>
                                            </p:txEl>
                                          </p:spTgt>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762000"/>
          </a:xfrm>
        </p:spPr>
        <p:txBody>
          <a:bodyPr/>
          <a:lstStyle/>
          <a:p>
            <a:r>
              <a:rPr lang="en-US"/>
              <a:t>Linear Activation function – </a:t>
            </a:r>
            <a:br>
              <a:rPr lang="en-US"/>
            </a:br>
            <a:endParaRPr lang="en-US"/>
          </a:p>
        </p:txBody>
      </p:sp>
      <mc:AlternateContent xmlns:mc="http://schemas.openxmlformats.org/markup-compatibility/2006" xmlns:a14="http://schemas.microsoft.com/office/drawing/2010/main">
        <mc:Choice Requires="a14">
          <p:sp>
            <p:nvSpPr>
              <p:cNvPr id="6" name="Content Placeholder 5"/>
              <p:cNvSpPr>
                <a:spLocks noGrp="1"/>
              </p:cNvSpPr>
              <p:nvPr>
                <p:ph sz="half" idx="2"/>
              </p:nvPr>
            </p:nvSpPr>
            <p:spPr/>
            <p:txBody>
              <a:bodyPr/>
              <a:lstStyle/>
              <a:p>
                <a14:m>
                  <m:oMath xmlns:m="http://schemas.openxmlformats.org/officeDocument/2006/math">
                    <m:r>
                      <a:rPr lang="en-US" i="1" dirty="0" smtClean="0">
                        <a:solidFill>
                          <a:srgbClr val="000000"/>
                        </a:solidFill>
                        <a:latin typeface="Cambria Math" panose="02040503050406030204" pitchFamily="18" charset="0"/>
                      </a:rPr>
                      <m:t>𝑍</m:t>
                    </m:r>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i="1" dirty="0">
                            <a:solidFill>
                              <a:srgbClr val="1EB049"/>
                            </a:solidFill>
                            <a:latin typeface="Cambria Math" panose="02040503050406030204" pitchFamily="18" charset="0"/>
                          </a:rPr>
                          <m:t>𝑊</m:t>
                        </m:r>
                      </m:e>
                      <m:sub>
                        <m:r>
                          <a:rPr lang="en-US" i="1" dirty="0">
                            <a:solidFill>
                              <a:srgbClr val="1EB049"/>
                            </a:solidFill>
                            <a:latin typeface="Cambria Math" panose="02040503050406030204" pitchFamily="18" charset="0"/>
                          </a:rPr>
                          <m:t>1</m:t>
                        </m:r>
                      </m:sub>
                    </m:sSub>
                    <m:r>
                      <a:rPr lang="en-US" i="1" dirty="0" smtClean="0">
                        <a:solidFill>
                          <a:srgbClr val="000000"/>
                        </a:solidFill>
                        <a:latin typeface="Cambria Math" panose="02040503050406030204" pitchFamily="18" charset="0"/>
                      </a:rPr>
                      <m:t>𝑋</m:t>
                    </m:r>
                    <m:r>
                      <a:rPr lang="en-US"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solidFill>
                              <a:srgbClr val="99D9EA"/>
                            </a:solidFill>
                            <a:latin typeface="Cambria Math" panose="02040503050406030204" pitchFamily="18" charset="0"/>
                          </a:rPr>
                          <m:t>𝑏</m:t>
                        </m:r>
                      </m:e>
                      <m:sub>
                        <m:r>
                          <a:rPr lang="en-US" i="1" dirty="0">
                            <a:solidFill>
                              <a:srgbClr val="99D9EA"/>
                            </a:solidFill>
                            <a:latin typeface="Cambria Math" panose="02040503050406030204" pitchFamily="18" charset="0"/>
                          </a:rPr>
                          <m:t>1</m:t>
                        </m:r>
                      </m:sub>
                    </m:sSub>
                  </m:oMath>
                </a14:m>
                <a:endParaRPr lang="en-US" baseline="-25000" dirty="0">
                  <a:solidFill>
                    <a:srgbClr val="99D9EA"/>
                  </a:solidFill>
                </a:endParaRPr>
              </a:p>
              <a:p>
                <a14:m>
                  <m:oMath xmlns:m="http://schemas.openxmlformats.org/officeDocument/2006/math">
                    <m:r>
                      <a:rPr lang="en-US" b="0" i="1" dirty="0" smtClean="0">
                        <a:solidFill>
                          <a:srgbClr val="000000"/>
                        </a:solidFill>
                        <a:latin typeface="Cambria Math" panose="02040503050406030204" pitchFamily="18" charset="0"/>
                      </a:rPr>
                      <m:t>𝑌</m:t>
                    </m:r>
                    <m:r>
                      <a:rPr lang="en-US" i="1" dirty="0">
                        <a:latin typeface="Cambria Math" panose="02040503050406030204" pitchFamily="18" charset="0"/>
                      </a:rPr>
                      <m:t>=</m:t>
                    </m:r>
                    <m:sSub>
                      <m:sSubPr>
                        <m:ctrlPr>
                          <a:rPr lang="en-US" i="1" dirty="0" smtClean="0">
                            <a:latin typeface="Cambria Math" panose="02040503050406030204" pitchFamily="18" charset="0"/>
                          </a:rPr>
                        </m:ctrlPr>
                      </m:sSubPr>
                      <m:e>
                        <m:r>
                          <a:rPr lang="en-US" i="1" dirty="0">
                            <a:solidFill>
                              <a:srgbClr val="ED1B23"/>
                            </a:solidFill>
                            <a:latin typeface="Cambria Math" panose="02040503050406030204" pitchFamily="18" charset="0"/>
                          </a:rPr>
                          <m:t>𝑊</m:t>
                        </m:r>
                      </m:e>
                      <m:sub>
                        <m:r>
                          <a:rPr lang="en-US" i="1" dirty="0">
                            <a:solidFill>
                              <a:srgbClr val="ED1B23"/>
                            </a:solidFill>
                            <a:latin typeface="Cambria Math" panose="02040503050406030204" pitchFamily="18" charset="0"/>
                          </a:rPr>
                          <m:t>2</m:t>
                        </m:r>
                      </m:sub>
                    </m:sSub>
                    <m:r>
                      <a:rPr lang="en-US" b="0" i="1" dirty="0" smtClean="0">
                        <a:solidFill>
                          <a:srgbClr val="000000"/>
                        </a:solidFill>
                        <a:latin typeface="Cambria Math" panose="02040503050406030204" pitchFamily="18" charset="0"/>
                      </a:rPr>
                      <m:t>𝑍</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solidFill>
                              <a:srgbClr val="0000FF"/>
                            </a:solidFill>
                            <a:latin typeface="Cambria Math" panose="02040503050406030204" pitchFamily="18" charset="0"/>
                          </a:rPr>
                          <m:t>𝑏</m:t>
                        </m:r>
                      </m:e>
                      <m:sub>
                        <m:r>
                          <a:rPr lang="en-US" i="1" dirty="0">
                            <a:solidFill>
                              <a:srgbClr val="0000FF"/>
                            </a:solidFill>
                            <a:latin typeface="Cambria Math" panose="02040503050406030204" pitchFamily="18" charset="0"/>
                          </a:rPr>
                          <m:t>2</m:t>
                        </m:r>
                      </m:sub>
                    </m:sSub>
                  </m:oMath>
                </a14:m>
                <a:endParaRPr lang="en-US" baseline="-25000" dirty="0">
                  <a:solidFill>
                    <a:srgbClr val="99D9EA"/>
                  </a:solidFill>
                </a:endParaRPr>
              </a:p>
              <a:p>
                <a:endParaRPr lang="en-US" baseline="-25000" dirty="0"/>
              </a:p>
              <a:p>
                <a14:m>
                  <m:oMath xmlns:m="http://schemas.openxmlformats.org/officeDocument/2006/math">
                    <m:r>
                      <a:rPr lang="en-US" i="1" dirty="0">
                        <a:solidFill>
                          <a:srgbClr val="000000"/>
                        </a:solidFill>
                        <a:latin typeface="Cambria Math" panose="02040503050406030204" pitchFamily="18" charset="0"/>
                      </a:rPr>
                      <m:t>𝑌</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solidFill>
                              <a:srgbClr val="ED1B23"/>
                            </a:solidFill>
                            <a:latin typeface="Cambria Math" panose="02040503050406030204" pitchFamily="18" charset="0"/>
                          </a:rPr>
                          <m:t>𝑊</m:t>
                        </m:r>
                      </m:e>
                      <m:sub>
                        <m:r>
                          <a:rPr lang="en-US" i="1" dirty="0">
                            <a:solidFill>
                              <a:srgbClr val="ED1B23"/>
                            </a:solidFill>
                            <a:latin typeface="Cambria Math" panose="02040503050406030204" pitchFamily="18" charset="0"/>
                          </a:rPr>
                          <m:t>2</m:t>
                        </m:r>
                      </m:sub>
                    </m:sSub>
                    <m:d>
                      <m:dPr>
                        <m:begChr m:val="{"/>
                        <m:endChr m:val="}"/>
                        <m:ctrlPr>
                          <a:rPr lang="en-US" i="1" dirty="0" smtClean="0">
                            <a:solidFill>
                              <a:srgbClr val="000000"/>
                            </a:solidFill>
                            <a:latin typeface="Cambria Math" panose="02040503050406030204" pitchFamily="18" charset="0"/>
                          </a:rPr>
                        </m:ctrlPr>
                      </m:dPr>
                      <m:e>
                        <m:sSub>
                          <m:sSubPr>
                            <m:ctrlPr>
                              <a:rPr lang="en-US" i="1" dirty="0">
                                <a:latin typeface="Cambria Math" panose="02040503050406030204" pitchFamily="18" charset="0"/>
                              </a:rPr>
                            </m:ctrlPr>
                          </m:sSubPr>
                          <m:e>
                            <m:r>
                              <a:rPr lang="en-US" i="1" dirty="0">
                                <a:solidFill>
                                  <a:srgbClr val="1EB049"/>
                                </a:solidFill>
                                <a:latin typeface="Cambria Math" panose="02040503050406030204" pitchFamily="18" charset="0"/>
                              </a:rPr>
                              <m:t>𝑊</m:t>
                            </m:r>
                          </m:e>
                          <m:sub>
                            <m:r>
                              <a:rPr lang="en-US" i="1" dirty="0">
                                <a:solidFill>
                                  <a:srgbClr val="1EB049"/>
                                </a:solidFill>
                                <a:latin typeface="Cambria Math" panose="02040503050406030204" pitchFamily="18" charset="0"/>
                              </a:rPr>
                              <m:t>1</m:t>
                            </m:r>
                          </m:sub>
                        </m:sSub>
                        <m:r>
                          <a:rPr lang="en-US" i="1" dirty="0">
                            <a:solidFill>
                              <a:srgbClr val="000000"/>
                            </a:solidFill>
                            <a:latin typeface="Cambria Math" panose="02040503050406030204" pitchFamily="18" charset="0"/>
                          </a:rPr>
                          <m:t>𝑋</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solidFill>
                                  <a:srgbClr val="99D9EA"/>
                                </a:solidFill>
                                <a:latin typeface="Cambria Math" panose="02040503050406030204" pitchFamily="18" charset="0"/>
                              </a:rPr>
                              <m:t>𝑏</m:t>
                            </m:r>
                          </m:e>
                          <m:sub>
                            <m:r>
                              <a:rPr lang="en-US" i="1" dirty="0">
                                <a:solidFill>
                                  <a:srgbClr val="99D9EA"/>
                                </a:solidFill>
                                <a:latin typeface="Cambria Math" panose="02040503050406030204" pitchFamily="18" charset="0"/>
                              </a:rPr>
                              <m:t>1</m:t>
                            </m:r>
                          </m:sub>
                        </m:sSub>
                      </m:e>
                    </m:d>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solidFill>
                              <a:srgbClr val="0000FF"/>
                            </a:solidFill>
                            <a:latin typeface="Cambria Math" panose="02040503050406030204" pitchFamily="18" charset="0"/>
                          </a:rPr>
                          <m:t>𝑏</m:t>
                        </m:r>
                      </m:e>
                      <m:sub>
                        <m:r>
                          <a:rPr lang="en-US" i="1" dirty="0">
                            <a:solidFill>
                              <a:srgbClr val="0000FF"/>
                            </a:solidFill>
                            <a:latin typeface="Cambria Math" panose="02040503050406030204" pitchFamily="18" charset="0"/>
                          </a:rPr>
                          <m:t>2</m:t>
                        </m:r>
                      </m:sub>
                    </m:sSub>
                  </m:oMath>
                </a14:m>
                <a:endParaRPr lang="en-US" dirty="0">
                  <a:solidFill>
                    <a:srgbClr val="0000FF"/>
                  </a:solidFill>
                </a:endParaRPr>
              </a:p>
              <a:p>
                <a:pPr marL="0" indent="0">
                  <a:buNone/>
                </a:pPr>
                <a14:m>
                  <m:oMathPara xmlns:m="http://schemas.openxmlformats.org/officeDocument/2006/math">
                    <m:oMathParaPr>
                      <m:jc m:val="centerGroup"/>
                    </m:oMathParaPr>
                    <m:oMath xmlns:m="http://schemas.openxmlformats.org/officeDocument/2006/math">
                      <m:r>
                        <a:rPr lang="en-US" b="0" i="1" smtClean="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sSub>
                            <m:sSubPr>
                              <m:ctrlPr>
                                <a:rPr lang="en-US" i="1" dirty="0">
                                  <a:latin typeface="Cambria Math" panose="02040503050406030204" pitchFamily="18" charset="0"/>
                                </a:rPr>
                              </m:ctrlPr>
                            </m:sSubPr>
                            <m:e>
                              <m:r>
                                <a:rPr lang="en-US" i="1" dirty="0">
                                  <a:solidFill>
                                    <a:srgbClr val="ED1B23"/>
                                  </a:solidFill>
                                  <a:latin typeface="Cambria Math" panose="02040503050406030204" pitchFamily="18" charset="0"/>
                                </a:rPr>
                                <m:t>𝑊</m:t>
                              </m:r>
                            </m:e>
                            <m:sub>
                              <m:r>
                                <a:rPr lang="en-US" i="1" dirty="0">
                                  <a:solidFill>
                                    <a:srgbClr val="ED1B23"/>
                                  </a:solidFill>
                                  <a:latin typeface="Cambria Math" panose="02040503050406030204" pitchFamily="18" charset="0"/>
                                </a:rPr>
                                <m:t>2</m:t>
                              </m:r>
                            </m:sub>
                          </m:sSub>
                          <m:sSub>
                            <m:sSubPr>
                              <m:ctrlPr>
                                <a:rPr lang="en-US" i="1" dirty="0">
                                  <a:latin typeface="Cambria Math" panose="02040503050406030204" pitchFamily="18" charset="0"/>
                                </a:rPr>
                              </m:ctrlPr>
                            </m:sSubPr>
                            <m:e>
                              <m:r>
                                <a:rPr lang="en-US" i="1" dirty="0">
                                  <a:solidFill>
                                    <a:srgbClr val="1EB049"/>
                                  </a:solidFill>
                                  <a:latin typeface="Cambria Math" panose="02040503050406030204" pitchFamily="18" charset="0"/>
                                </a:rPr>
                                <m:t>𝑊</m:t>
                              </m:r>
                            </m:e>
                            <m:sub>
                              <m:r>
                                <a:rPr lang="en-US" i="1" dirty="0">
                                  <a:solidFill>
                                    <a:srgbClr val="1EB049"/>
                                  </a:solidFill>
                                  <a:latin typeface="Cambria Math" panose="02040503050406030204" pitchFamily="18" charset="0"/>
                                </a:rPr>
                                <m:t>1</m:t>
                              </m:r>
                            </m:sub>
                          </m:sSub>
                        </m:e>
                      </m:d>
                      <m:r>
                        <a:rPr lang="en-US" i="1" dirty="0">
                          <a:solidFill>
                            <a:srgbClr val="000000"/>
                          </a:solidFill>
                          <a:latin typeface="Cambria Math" panose="02040503050406030204" pitchFamily="18" charset="0"/>
                        </a:rPr>
                        <m:t>𝑋</m:t>
                      </m:r>
                      <m:r>
                        <a:rPr lang="en-US" i="1" dirty="0">
                          <a:solidFill>
                            <a:srgbClr val="000000"/>
                          </a:solidFill>
                          <a:latin typeface="Cambria Math" panose="02040503050406030204" pitchFamily="18" charset="0"/>
                        </a:rPr>
                        <m:t>+</m:t>
                      </m:r>
                      <m:sSub>
                        <m:sSubPr>
                          <m:ctrlPr>
                            <a:rPr lang="en-US" i="1" dirty="0">
                              <a:latin typeface="Cambria Math" panose="02040503050406030204" pitchFamily="18" charset="0"/>
                            </a:rPr>
                          </m:ctrlPr>
                        </m:sSubPr>
                        <m:e>
                          <m:r>
                            <a:rPr lang="en-US" i="1" dirty="0">
                              <a:solidFill>
                                <a:srgbClr val="ED1B23"/>
                              </a:solidFill>
                              <a:latin typeface="Cambria Math" panose="02040503050406030204" pitchFamily="18" charset="0"/>
                            </a:rPr>
                            <m:t>𝑊</m:t>
                          </m:r>
                        </m:e>
                        <m:sub>
                          <m:r>
                            <a:rPr lang="en-US" i="1" dirty="0">
                              <a:solidFill>
                                <a:srgbClr val="ED1B23"/>
                              </a:solidFill>
                              <a:latin typeface="Cambria Math" panose="02040503050406030204" pitchFamily="18" charset="0"/>
                            </a:rPr>
                            <m:t>2</m:t>
                          </m:r>
                        </m:sub>
                      </m:sSub>
                      <m:sSub>
                        <m:sSubPr>
                          <m:ctrlPr>
                            <a:rPr lang="en-US" i="1" dirty="0">
                              <a:latin typeface="Cambria Math" panose="02040503050406030204" pitchFamily="18" charset="0"/>
                            </a:rPr>
                          </m:ctrlPr>
                        </m:sSubPr>
                        <m:e>
                          <m:r>
                            <a:rPr lang="en-US" i="1" dirty="0">
                              <a:solidFill>
                                <a:srgbClr val="99D9EA"/>
                              </a:solidFill>
                              <a:latin typeface="Cambria Math" panose="02040503050406030204" pitchFamily="18" charset="0"/>
                            </a:rPr>
                            <m:t>𝑏</m:t>
                          </m:r>
                        </m:e>
                        <m:sub>
                          <m:r>
                            <a:rPr lang="en-US" i="1" dirty="0">
                              <a:solidFill>
                                <a:srgbClr val="99D9EA"/>
                              </a:solidFill>
                              <a:latin typeface="Cambria Math" panose="02040503050406030204" pitchFamily="18" charset="0"/>
                            </a:rPr>
                            <m:t>1</m:t>
                          </m:r>
                        </m:sub>
                      </m:sSub>
                      <m:r>
                        <a:rPr lang="en-US" i="1" dirty="0">
                          <a:solidFill>
                            <a:srgbClr val="000000"/>
                          </a:solidFill>
                          <a:latin typeface="Cambria Math" panose="02040503050406030204" pitchFamily="18" charset="0"/>
                        </a:rPr>
                        <m:t>+</m:t>
                      </m:r>
                      <m:sSub>
                        <m:sSubPr>
                          <m:ctrlPr>
                            <a:rPr lang="en-US" i="1" dirty="0">
                              <a:latin typeface="Cambria Math" panose="02040503050406030204" pitchFamily="18" charset="0"/>
                            </a:rPr>
                          </m:ctrlPr>
                        </m:sSubPr>
                        <m:e>
                          <m:r>
                            <a:rPr lang="en-US" i="1" dirty="0">
                              <a:solidFill>
                                <a:srgbClr val="0000FF"/>
                              </a:solidFill>
                              <a:latin typeface="Cambria Math" panose="02040503050406030204" pitchFamily="18" charset="0"/>
                            </a:rPr>
                            <m:t>𝑏</m:t>
                          </m:r>
                        </m:e>
                        <m:sub>
                          <m:r>
                            <a:rPr lang="en-US" i="1" dirty="0">
                              <a:solidFill>
                                <a:srgbClr val="0000FF"/>
                              </a:solidFill>
                              <a:latin typeface="Cambria Math" panose="02040503050406030204" pitchFamily="18" charset="0"/>
                            </a:rPr>
                            <m:t>2</m:t>
                          </m:r>
                        </m:sub>
                      </m:sSub>
                    </m:oMath>
                  </m:oMathPara>
                </a14:m>
                <a:br>
                  <a:rPr lang="en-US" dirty="0">
                    <a:solidFill>
                      <a:srgbClr val="0000FF"/>
                    </a:solidFill>
                  </a:rPr>
                </a:br>
                <a:endParaRPr lang="en-US" b="0" i="1" dirty="0">
                  <a:solidFill>
                    <a:srgbClr val="000000"/>
                  </a:solidFill>
                  <a:latin typeface="Cambria Math" panose="02040503050406030204" pitchFamily="18" charset="0"/>
                </a:endParaRPr>
              </a:p>
            </p:txBody>
          </p:sp>
        </mc:Choice>
        <mc:Fallback xmlns="">
          <p:sp>
            <p:nvSpPr>
              <p:cNvPr id="6" name="Content Placeholder 5"/>
              <p:cNvSpPr>
                <a:spLocks noGrp="1" noRot="1" noChangeAspect="1" noMove="1" noResize="1" noEditPoints="1" noAdjustHandles="1" noChangeArrowheads="1" noChangeShapeType="1" noTextEdit="1"/>
              </p:cNvSpPr>
              <p:nvPr>
                <p:ph sz="half" idx="2"/>
              </p:nvPr>
            </p:nvSpPr>
            <p:spPr>
              <a:blipFill>
                <a:blip r:embed="rId2"/>
                <a:stretch>
                  <a:fillRect l="-2240" t="-678"/>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fld id="{153FC57E-8F27-42FF-9E05-894EE3A9CC53}" type="slidenum">
              <a:rPr lang="hi-IN" smtClean="0"/>
              <a:pPr/>
              <a:t>33</a:t>
            </a:fld>
            <a:endParaRPr lang="hi-IN"/>
          </a:p>
        </p:txBody>
      </p:sp>
      <p:sp>
        <p:nvSpPr>
          <p:cNvPr id="11" name="Title 1"/>
          <p:cNvSpPr txBox="1">
            <a:spLocks/>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cap="small" baseline="0">
                <a:solidFill>
                  <a:srgbClr val="003366"/>
                </a:solidFill>
                <a:latin typeface="+mn-lt"/>
                <a:ea typeface="ＭＳ Ｐゴシック" charset="-128"/>
                <a:cs typeface="+mj-cs"/>
              </a:defRPr>
            </a:lvl1pPr>
            <a:lvl2pPr algn="l" rtl="0" eaLnBrk="1" fontAlgn="base" hangingPunct="1">
              <a:spcBef>
                <a:spcPct val="0"/>
              </a:spcBef>
              <a:spcAft>
                <a:spcPct val="0"/>
              </a:spcAft>
              <a:defRPr sz="2198" b="1">
                <a:solidFill>
                  <a:srgbClr val="003366"/>
                </a:solidFill>
                <a:latin typeface="Baskerville Old Face" panose="02020602080505020303" pitchFamily="18" charset="0"/>
                <a:ea typeface="ＭＳ Ｐゴシック" charset="-128"/>
              </a:defRPr>
            </a:lvl2pPr>
            <a:lvl3pPr algn="l" rtl="0" eaLnBrk="1" fontAlgn="base" hangingPunct="1">
              <a:spcBef>
                <a:spcPct val="0"/>
              </a:spcBef>
              <a:spcAft>
                <a:spcPct val="0"/>
              </a:spcAft>
              <a:defRPr sz="2198" b="1">
                <a:solidFill>
                  <a:srgbClr val="003366"/>
                </a:solidFill>
                <a:latin typeface="Baskerville Old Face" panose="02020602080505020303" pitchFamily="18" charset="0"/>
                <a:ea typeface="ＭＳ Ｐゴシック" charset="-128"/>
              </a:defRPr>
            </a:lvl3pPr>
            <a:lvl4pPr algn="l" rtl="0" eaLnBrk="1" fontAlgn="base" hangingPunct="1">
              <a:spcBef>
                <a:spcPct val="0"/>
              </a:spcBef>
              <a:spcAft>
                <a:spcPct val="0"/>
              </a:spcAft>
              <a:defRPr sz="2198" b="1">
                <a:solidFill>
                  <a:srgbClr val="003366"/>
                </a:solidFill>
                <a:latin typeface="Baskerville Old Face" panose="02020602080505020303" pitchFamily="18" charset="0"/>
                <a:ea typeface="ＭＳ Ｐゴシック" charset="-128"/>
              </a:defRPr>
            </a:lvl4pPr>
            <a:lvl5pPr algn="l" rtl="0" eaLnBrk="1" fontAlgn="base" hangingPunct="1">
              <a:spcBef>
                <a:spcPct val="0"/>
              </a:spcBef>
              <a:spcAft>
                <a:spcPct val="0"/>
              </a:spcAft>
              <a:defRPr sz="2198" b="1">
                <a:solidFill>
                  <a:srgbClr val="003366"/>
                </a:solidFill>
                <a:latin typeface="Baskerville Old Face" panose="02020602080505020303" pitchFamily="18" charset="0"/>
                <a:ea typeface="ＭＳ Ｐゴシック" charset="-128"/>
              </a:defRPr>
            </a:lvl5pPr>
            <a:lvl6pPr marL="401836" algn="l" rtl="0" eaLnBrk="1" fontAlgn="base" hangingPunct="1">
              <a:spcBef>
                <a:spcPct val="0"/>
              </a:spcBef>
              <a:spcAft>
                <a:spcPct val="0"/>
              </a:spcAft>
              <a:defRPr sz="2901" b="1">
                <a:solidFill>
                  <a:srgbClr val="800000"/>
                </a:solidFill>
                <a:latin typeface="Book Antiqua" charset="0"/>
              </a:defRPr>
            </a:lvl6pPr>
            <a:lvl7pPr marL="803672" algn="l" rtl="0" eaLnBrk="1" fontAlgn="base" hangingPunct="1">
              <a:spcBef>
                <a:spcPct val="0"/>
              </a:spcBef>
              <a:spcAft>
                <a:spcPct val="0"/>
              </a:spcAft>
              <a:defRPr sz="2901" b="1">
                <a:solidFill>
                  <a:srgbClr val="800000"/>
                </a:solidFill>
                <a:latin typeface="Book Antiqua" charset="0"/>
              </a:defRPr>
            </a:lvl7pPr>
            <a:lvl8pPr marL="1205508" algn="l" rtl="0" eaLnBrk="1" fontAlgn="base" hangingPunct="1">
              <a:spcBef>
                <a:spcPct val="0"/>
              </a:spcBef>
              <a:spcAft>
                <a:spcPct val="0"/>
              </a:spcAft>
              <a:defRPr sz="2901" b="1">
                <a:solidFill>
                  <a:srgbClr val="800000"/>
                </a:solidFill>
                <a:latin typeface="Book Antiqua" charset="0"/>
              </a:defRPr>
            </a:lvl8pPr>
            <a:lvl9pPr marL="1607344" algn="l" rtl="0" eaLnBrk="1" fontAlgn="base" hangingPunct="1">
              <a:spcBef>
                <a:spcPct val="0"/>
              </a:spcBef>
              <a:spcAft>
                <a:spcPct val="0"/>
              </a:spcAft>
              <a:defRPr sz="2901" b="1">
                <a:solidFill>
                  <a:srgbClr val="800000"/>
                </a:solidFill>
                <a:latin typeface="Book Antiqua" charset="0"/>
              </a:defRPr>
            </a:lvl9pPr>
          </a:lstStyle>
          <a:p>
            <a:endParaRPr lang="en-US" kern="0" err="1"/>
          </a:p>
          <a:p>
            <a:r>
              <a:rPr lang="en-US" sz="2400"/>
              <a:t>Hidden Layers Disappears</a:t>
            </a:r>
            <a:endParaRPr lang="en-US" sz="2400" kern="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503" y="1445401"/>
            <a:ext cx="2031966" cy="4518338"/>
          </a:xfrm>
          <a:prstGeom prst="rect">
            <a:avLst/>
          </a:prstGeom>
        </p:spPr>
      </p:pic>
      <p:pic>
        <p:nvPicPr>
          <p:cNvPr id="3" name="Picture 2"/>
          <p:cNvPicPr>
            <a:picLocks noChangeAspect="1"/>
          </p:cNvPicPr>
          <p:nvPr/>
        </p:nvPicPr>
        <p:blipFill>
          <a:blip r:embed="rId4"/>
          <a:stretch>
            <a:fillRect/>
          </a:stretch>
        </p:blipFill>
        <p:spPr>
          <a:xfrm>
            <a:off x="3810000" y="3962400"/>
            <a:ext cx="2638425" cy="514350"/>
          </a:xfrm>
          <a:prstGeom prst="rect">
            <a:avLst/>
          </a:prstGeom>
        </p:spPr>
      </p:pic>
    </p:spTree>
    <p:extLst>
      <p:ext uri="{BB962C8B-B14F-4D97-AF65-F5344CB8AC3E}">
        <p14:creationId xmlns:p14="http://schemas.microsoft.com/office/powerpoint/2010/main" val="29344054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800600" y="1905000"/>
            <a:ext cx="4343400" cy="4343400"/>
          </a:xfrm>
          <a:prstGeom prst="rect">
            <a:avLst/>
          </a:prstGeom>
        </p:spPr>
      </p:pic>
      <p:pic>
        <p:nvPicPr>
          <p:cNvPr id="13" name="Picture 12"/>
          <p:cNvPicPr>
            <a:picLocks noChangeAspect="1"/>
          </p:cNvPicPr>
          <p:nvPr/>
        </p:nvPicPr>
        <p:blipFill>
          <a:blip r:embed="rId3"/>
          <a:stretch>
            <a:fillRect/>
          </a:stretch>
        </p:blipFill>
        <p:spPr>
          <a:xfrm>
            <a:off x="4572000" y="1785205"/>
            <a:ext cx="4572000" cy="4572000"/>
          </a:xfrm>
          <a:prstGeom prst="rect">
            <a:avLst/>
          </a:prstGeom>
        </p:spPr>
      </p:pic>
      <p:sp>
        <p:nvSpPr>
          <p:cNvPr id="2" name="Title 1"/>
          <p:cNvSpPr>
            <a:spLocks noGrp="1"/>
          </p:cNvSpPr>
          <p:nvPr>
            <p:ph type="title"/>
          </p:nvPr>
        </p:nvSpPr>
        <p:spPr>
          <a:xfrm>
            <a:off x="685800" y="152400"/>
            <a:ext cx="7772400" cy="762000"/>
          </a:xfrm>
        </p:spPr>
        <p:txBody>
          <a:bodyPr/>
          <a:lstStyle/>
          <a:p>
            <a:r>
              <a:rPr lang="en-US"/>
              <a:t>Linear Regression using Neural Network</a:t>
            </a:r>
          </a:p>
        </p:txBody>
      </p:sp>
      <p:pic>
        <p:nvPicPr>
          <p:cNvPr id="14" name="Picture 13"/>
          <p:cNvPicPr>
            <a:picLocks noChangeAspect="1"/>
          </p:cNvPicPr>
          <p:nvPr/>
        </p:nvPicPr>
        <p:blipFill rotWithShape="1">
          <a:blip r:embed="rId4"/>
          <a:srcRect b="2380"/>
          <a:stretch/>
        </p:blipFill>
        <p:spPr>
          <a:xfrm>
            <a:off x="4571431" y="1905000"/>
            <a:ext cx="4572000" cy="4463195"/>
          </a:xfrm>
          <a:prstGeom prst="rect">
            <a:avLst/>
          </a:prstGeom>
        </p:spPr>
      </p:pic>
      <p:pic>
        <p:nvPicPr>
          <p:cNvPr id="17" name="Picture 16"/>
          <p:cNvPicPr>
            <a:picLocks noChangeAspect="1"/>
          </p:cNvPicPr>
          <p:nvPr/>
        </p:nvPicPr>
        <p:blipFill rotWithShape="1">
          <a:blip r:embed="rId5"/>
          <a:srcRect b="5713"/>
          <a:stretch/>
        </p:blipFill>
        <p:spPr>
          <a:xfrm>
            <a:off x="4572000" y="1894307"/>
            <a:ext cx="4572000" cy="4310795"/>
          </a:xfrm>
          <a:prstGeom prst="rect">
            <a:avLst/>
          </a:prstGeom>
        </p:spPr>
      </p:pic>
      <p:pic>
        <p:nvPicPr>
          <p:cNvPr id="21" name="Picture 20"/>
          <p:cNvPicPr>
            <a:picLocks noChangeAspect="1"/>
          </p:cNvPicPr>
          <p:nvPr/>
        </p:nvPicPr>
        <p:blipFill rotWithShape="1">
          <a:blip r:embed="rId3"/>
          <a:srcRect b="3333"/>
          <a:stretch/>
        </p:blipFill>
        <p:spPr>
          <a:xfrm>
            <a:off x="4572000" y="1905000"/>
            <a:ext cx="4572000" cy="4419600"/>
          </a:xfrm>
          <a:prstGeom prst="rect">
            <a:avLst/>
          </a:prstGeom>
        </p:spPr>
      </p:pic>
      <p:sp>
        <p:nvSpPr>
          <p:cNvPr id="3" name="Content Placeholder 2"/>
          <p:cNvSpPr>
            <a:spLocks noGrp="1"/>
          </p:cNvSpPr>
          <p:nvPr>
            <p:ph idx="1"/>
          </p:nvPr>
        </p:nvSpPr>
        <p:spPr>
          <a:xfrm>
            <a:off x="685800" y="838200"/>
            <a:ext cx="7772400" cy="4496097"/>
          </a:xfrm>
        </p:spPr>
        <p:txBody>
          <a:bodyPr/>
          <a:lstStyle/>
          <a:p>
            <a:pPr>
              <a:buFont typeface="Wingdings" panose="05000000000000000000" pitchFamily="2" charset="2"/>
              <a:buChar char="Ø"/>
            </a:pPr>
            <a:r>
              <a:rPr lang="en-US" sz="1100">
                <a:latin typeface="Lucida Console" panose="020B0609040504020204" pitchFamily="49" charset="0"/>
              </a:rPr>
              <a:t>par(</a:t>
            </a:r>
            <a:r>
              <a:rPr lang="en-US" sz="1100" err="1">
                <a:latin typeface="Lucida Console" panose="020B0609040504020204" pitchFamily="49" charset="0"/>
              </a:rPr>
              <a:t>mfrow</a:t>
            </a:r>
            <a:r>
              <a:rPr lang="en-US" sz="1100">
                <a:latin typeface="Lucida Console" panose="020B0609040504020204" pitchFamily="49" charset="0"/>
              </a:rPr>
              <a:t>=c(2,2))</a:t>
            </a:r>
          </a:p>
          <a:p>
            <a:pPr>
              <a:buFont typeface="Wingdings" panose="05000000000000000000" pitchFamily="2" charset="2"/>
              <a:buChar char="Ø"/>
            </a:pPr>
            <a:r>
              <a:rPr lang="en-US" sz="1100">
                <a:latin typeface="Lucida Console" panose="020B0609040504020204" pitchFamily="49" charset="0"/>
              </a:rPr>
              <a:t>plot(</a:t>
            </a:r>
            <a:r>
              <a:rPr lang="en-US" sz="1100" err="1">
                <a:latin typeface="Lucida Console" panose="020B0609040504020204" pitchFamily="49" charset="0"/>
              </a:rPr>
              <a:t>lm.fit$fitted.values,lm.fit$residuals</a:t>
            </a:r>
            <a:r>
              <a:rPr lang="en-US" sz="1100">
                <a:latin typeface="Lucida Console" panose="020B0609040504020204" pitchFamily="49" charset="0"/>
              </a:rPr>
              <a:t>)</a:t>
            </a:r>
          </a:p>
          <a:p>
            <a:pPr>
              <a:buFont typeface="Wingdings" panose="05000000000000000000" pitchFamily="2" charset="2"/>
              <a:buChar char="Ø"/>
            </a:pPr>
            <a:r>
              <a:rPr lang="en-US" sz="1100">
                <a:latin typeface="Lucida Console" panose="020B0609040504020204" pitchFamily="49" charset="0"/>
              </a:rPr>
              <a:t>plot(net1$net.result[[1]], net1$data$Y-net1$net.result[[1]])</a:t>
            </a:r>
          </a:p>
          <a:p>
            <a:pPr>
              <a:buFont typeface="Wingdings" panose="05000000000000000000" pitchFamily="2" charset="2"/>
              <a:buChar char="Ø"/>
            </a:pPr>
            <a:r>
              <a:rPr lang="en-US" sz="1100">
                <a:latin typeface="Lucida Console" panose="020B0609040504020204" pitchFamily="49" charset="0"/>
              </a:rPr>
              <a:t>plot(net2$net.result[[1]], net1$data$Y-net2$net.result[[1]])</a:t>
            </a:r>
          </a:p>
          <a:p>
            <a:pPr>
              <a:buFont typeface="Wingdings" panose="05000000000000000000" pitchFamily="2" charset="2"/>
              <a:buChar char="Ø"/>
            </a:pPr>
            <a:r>
              <a:rPr lang="en-US" sz="1100">
                <a:latin typeface="Lucida Console" panose="020B0609040504020204" pitchFamily="49" charset="0"/>
              </a:rPr>
              <a:t>plot(net3$net.result[[1]], net1$data$Y-net3$net.result[[1]])</a:t>
            </a:r>
          </a:p>
          <a:p>
            <a:pPr marL="0" indent="0">
              <a:buNone/>
            </a:pPr>
            <a:endParaRPr lang="en-US" sz="1050">
              <a:latin typeface="Lucida Console" panose="020B0609040504020204" pitchFamily="49" charset="0"/>
            </a:endParaRPr>
          </a:p>
          <a:p>
            <a:pPr marL="0" indent="0">
              <a:buNone/>
            </a:pPr>
            <a:r>
              <a:rPr lang="en-US" sz="1200">
                <a:solidFill>
                  <a:srgbClr val="FF0000"/>
                </a:solidFill>
                <a:latin typeface="Lucida Console" panose="020B0609040504020204" pitchFamily="49" charset="0"/>
              </a:rPr>
              <a:t>Track the estimated weights (last slide):</a:t>
            </a:r>
          </a:p>
          <a:p>
            <a:endParaRPr lang="en-US" sz="400">
              <a:latin typeface="Lucida Console" panose="020B0609040504020204" pitchFamily="49" charset="0"/>
            </a:endParaRPr>
          </a:p>
          <a:p>
            <a:pPr>
              <a:buFont typeface="Wingdings" panose="05000000000000000000" pitchFamily="2" charset="2"/>
              <a:buChar char="Ø"/>
            </a:pPr>
            <a:r>
              <a:rPr lang="en-US" sz="1050" err="1">
                <a:latin typeface="Lucida Console" panose="020B0609040504020204" pitchFamily="49" charset="0"/>
              </a:rPr>
              <a:t>lm.fit$coefficients</a:t>
            </a:r>
            <a:endParaRPr lang="en-US" sz="1050">
              <a:latin typeface="Lucida Console" panose="020B0609040504020204" pitchFamily="49" charset="0"/>
            </a:endParaRPr>
          </a:p>
          <a:p>
            <a:pPr marL="0" indent="0">
              <a:buNone/>
            </a:pPr>
            <a:r>
              <a:rPr lang="en-US" sz="1050">
                <a:latin typeface="Lucida Console" panose="020B0609040504020204" pitchFamily="49" charset="0"/>
              </a:rPr>
              <a:t>(Intercept)      X1      X2     X3      X4      X5 </a:t>
            </a:r>
          </a:p>
          <a:p>
            <a:pPr marL="0" indent="0">
              <a:buNone/>
            </a:pPr>
            <a:r>
              <a:rPr lang="en-US" sz="1050">
                <a:latin typeface="Lucida Console" panose="020B0609040504020204" pitchFamily="49" charset="0"/>
              </a:rPr>
              <a:t>     0.9761  0.1886  0.1204  0.947  0.0123  0.9670 </a:t>
            </a:r>
          </a:p>
          <a:p>
            <a:pPr>
              <a:buFont typeface="Wingdings" panose="05000000000000000000" pitchFamily="2" charset="2"/>
              <a:buChar char="Ø"/>
            </a:pPr>
            <a:endParaRPr lang="en-US" sz="800">
              <a:latin typeface="Lucida Console" panose="020B0609040504020204" pitchFamily="49" charset="0"/>
            </a:endParaRPr>
          </a:p>
          <a:p>
            <a:pPr>
              <a:buFont typeface="Wingdings" panose="05000000000000000000" pitchFamily="2" charset="2"/>
              <a:buChar char="Ø"/>
            </a:pPr>
            <a:r>
              <a:rPr lang="en-US" sz="1050">
                <a:latin typeface="Lucida Console" panose="020B0609040504020204" pitchFamily="49" charset="0"/>
              </a:rPr>
              <a:t>net1$weights[[1]][[1]]</a:t>
            </a:r>
          </a:p>
          <a:p>
            <a:pPr>
              <a:buFont typeface="Wingdings" panose="05000000000000000000" pitchFamily="2" charset="2"/>
              <a:buChar char="Ø"/>
            </a:pPr>
            <a:endParaRPr lang="en-US" sz="800">
              <a:latin typeface="Lucida Console" panose="020B0609040504020204" pitchFamily="49" charset="0"/>
            </a:endParaRPr>
          </a:p>
          <a:p>
            <a:pPr>
              <a:buFont typeface="Wingdings" panose="05000000000000000000" pitchFamily="2" charset="2"/>
              <a:buChar char="Ø"/>
            </a:pPr>
            <a:r>
              <a:rPr lang="en-US" sz="1050">
                <a:latin typeface="Lucida Console" panose="020B0609040504020204" pitchFamily="49" charset="0"/>
              </a:rPr>
              <a:t>net2$weights[[1]][[1]]%*%net2$weights[[1]][[2]][-1,]+</a:t>
            </a:r>
          </a:p>
          <a:p>
            <a:pPr marL="0" indent="0">
              <a:buNone/>
            </a:pPr>
            <a:r>
              <a:rPr lang="en-US" sz="1050">
                <a:latin typeface="Lucida Console" panose="020B0609040504020204" pitchFamily="49" charset="0"/>
              </a:rPr>
              <a:t>	c(net2$weights[[1]][[2]][1,],rep(0,5))</a:t>
            </a:r>
          </a:p>
          <a:p>
            <a:pPr>
              <a:buFont typeface="Wingdings" panose="05000000000000000000" pitchFamily="2" charset="2"/>
              <a:buChar char="Ø"/>
            </a:pPr>
            <a:endParaRPr lang="en-US" sz="600">
              <a:latin typeface="Lucida Console" panose="020B0609040504020204" pitchFamily="49" charset="0"/>
            </a:endParaRPr>
          </a:p>
          <a:p>
            <a:pPr>
              <a:buFont typeface="Wingdings" panose="05000000000000000000" pitchFamily="2" charset="2"/>
              <a:buChar char="Ø"/>
            </a:pPr>
            <a:r>
              <a:rPr lang="en-US" sz="1050">
                <a:latin typeface="Lucida Console" panose="020B0609040504020204" pitchFamily="49" charset="0"/>
              </a:rPr>
              <a:t>net3$weights[[1]][[1]]%*%net3$weights[[1]][[2]][-1,]%*%</a:t>
            </a:r>
          </a:p>
          <a:p>
            <a:pPr marL="0" indent="0">
              <a:buNone/>
            </a:pPr>
            <a:r>
              <a:rPr lang="en-US" sz="1050">
                <a:latin typeface="Lucida Console" panose="020B0609040504020204" pitchFamily="49" charset="0"/>
              </a:rPr>
              <a:t>	net3$weights[[1]][[3]][-1,]+</a:t>
            </a:r>
          </a:p>
          <a:p>
            <a:pPr marL="0" indent="0">
              <a:buNone/>
            </a:pPr>
            <a:r>
              <a:rPr lang="en-US" sz="1050">
                <a:latin typeface="Lucida Console" panose="020B0609040504020204" pitchFamily="49" charset="0"/>
              </a:rPr>
              <a:t>	c(net3$weights[[1]][[2]][1,]%*%</a:t>
            </a:r>
          </a:p>
          <a:p>
            <a:pPr marL="0" indent="0">
              <a:buNone/>
            </a:pPr>
            <a:r>
              <a:rPr lang="en-US" sz="1050">
                <a:latin typeface="Lucida Console" panose="020B0609040504020204" pitchFamily="49" charset="0"/>
              </a:rPr>
              <a:t>	net3$weights[[1]][[3]][-1,]+</a:t>
            </a:r>
          </a:p>
          <a:p>
            <a:pPr marL="0" indent="0">
              <a:buNone/>
            </a:pPr>
            <a:r>
              <a:rPr lang="en-US" sz="1050">
                <a:latin typeface="Lucida Console" panose="020B0609040504020204" pitchFamily="49" charset="0"/>
              </a:rPr>
              <a:t>	net3$weights[[1]][[3]][1,],rep(0,5))</a:t>
            </a:r>
          </a:p>
          <a:p>
            <a:endParaRPr lang="en-US" sz="900">
              <a:latin typeface="Lucida Console" panose="020B0609040504020204" pitchFamily="49" charset="0"/>
            </a:endParaRPr>
          </a:p>
          <a:p>
            <a:pPr marL="0" indent="0">
              <a:buNone/>
            </a:pPr>
            <a:r>
              <a:rPr lang="en-US" sz="900">
                <a:latin typeface="Lucida Console" panose="020B0609040504020204" pitchFamily="49" charset="0"/>
              </a:rPr>
              <a:t> </a:t>
            </a:r>
            <a:r>
              <a:rPr lang="en-US" sz="1050">
                <a:latin typeface="Lucida Console" panose="020B0609040504020204" pitchFamily="49" charset="0"/>
              </a:rPr>
              <a:t>	 [,1]</a:t>
            </a:r>
          </a:p>
          <a:p>
            <a:pPr marL="0" indent="0">
              <a:buNone/>
            </a:pPr>
            <a:r>
              <a:rPr lang="en-US" sz="1100">
                <a:latin typeface="Lucida Console" panose="020B0609040504020204" pitchFamily="49" charset="0"/>
              </a:rPr>
              <a:t>[1,] 0.97616933628</a:t>
            </a:r>
          </a:p>
          <a:p>
            <a:pPr marL="0" indent="0">
              <a:buNone/>
            </a:pPr>
            <a:r>
              <a:rPr lang="en-US" sz="1100">
                <a:latin typeface="Lucida Console" panose="020B0609040504020204" pitchFamily="49" charset="0"/>
              </a:rPr>
              <a:t>[2,] 0.18860735193</a:t>
            </a:r>
          </a:p>
          <a:p>
            <a:pPr marL="0" indent="0">
              <a:buNone/>
            </a:pPr>
            <a:r>
              <a:rPr lang="en-US" sz="1100">
                <a:latin typeface="Lucida Console" panose="020B0609040504020204" pitchFamily="49" charset="0"/>
              </a:rPr>
              <a:t>[3,] 0.12038303654</a:t>
            </a:r>
          </a:p>
          <a:p>
            <a:pPr marL="0" indent="0">
              <a:buNone/>
            </a:pPr>
            <a:r>
              <a:rPr lang="en-US" sz="1100">
                <a:latin typeface="Lucida Console" panose="020B0609040504020204" pitchFamily="49" charset="0"/>
              </a:rPr>
              <a:t>[4,] 0.94771369991</a:t>
            </a:r>
          </a:p>
          <a:p>
            <a:pPr marL="0" indent="0">
              <a:buNone/>
            </a:pPr>
            <a:r>
              <a:rPr lang="en-US" sz="1100">
                <a:latin typeface="Lucida Console" panose="020B0609040504020204" pitchFamily="49" charset="0"/>
              </a:rPr>
              <a:t>[5,] 0.01233217481</a:t>
            </a:r>
          </a:p>
          <a:p>
            <a:pPr marL="0" indent="0">
              <a:buNone/>
            </a:pPr>
            <a:r>
              <a:rPr lang="en-US" sz="1100">
                <a:latin typeface="Lucida Console" panose="020B0609040504020204" pitchFamily="49" charset="0"/>
              </a:rPr>
              <a:t>[6,] 0.96709890209</a:t>
            </a:r>
          </a:p>
          <a:p>
            <a:pPr marL="0" indent="0">
              <a:buNone/>
            </a:pPr>
            <a:endParaRPr lang="en-US" sz="1050">
              <a:latin typeface="Lucida Console" panose="020B0609040504020204" pitchFamily="49" charset="0"/>
            </a:endParaRPr>
          </a:p>
        </p:txBody>
      </p:sp>
      <p:sp>
        <p:nvSpPr>
          <p:cNvPr id="4" name="Slide Number Placeholder 3"/>
          <p:cNvSpPr>
            <a:spLocks noGrp="1"/>
          </p:cNvSpPr>
          <p:nvPr>
            <p:ph type="sldNum" sz="quarter" idx="10"/>
          </p:nvPr>
        </p:nvSpPr>
        <p:spPr/>
        <p:txBody>
          <a:bodyPr/>
          <a:lstStyle/>
          <a:p>
            <a:fld id="{153FC57E-8F27-42FF-9E05-894EE3A9CC53}" type="slidenum">
              <a:rPr lang="hi-IN" smtClean="0"/>
              <a:pPr/>
              <a:t>34</a:t>
            </a:fld>
            <a:endParaRPr lang="hi-IN"/>
          </a:p>
        </p:txBody>
      </p:sp>
      <p:sp>
        <p:nvSpPr>
          <p:cNvPr id="15" name="TextBox 14"/>
          <p:cNvSpPr txBox="1"/>
          <p:nvPr/>
        </p:nvSpPr>
        <p:spPr>
          <a:xfrm>
            <a:off x="685800" y="4996595"/>
            <a:ext cx="1713931" cy="1480405"/>
          </a:xfrm>
          <a:prstGeom prst="rect">
            <a:avLst/>
          </a:prstGeom>
          <a:noFill/>
        </p:spPr>
        <p:txBody>
          <a:bodyPr wrap="none" rtlCol="0">
            <a:spAutoFit/>
          </a:bodyPr>
          <a:lstStyle/>
          <a:p>
            <a:pPr lvl="0" fontAlgn="base">
              <a:spcBef>
                <a:spcPct val="20000"/>
              </a:spcBef>
              <a:spcAft>
                <a:spcPct val="0"/>
              </a:spcAft>
              <a:buClr>
                <a:srgbClr val="270C98"/>
              </a:buClr>
            </a:pPr>
            <a:endParaRPr lang="en-US" sz="1100" kern="0">
              <a:solidFill>
                <a:srgbClr val="003366"/>
              </a:solidFill>
              <a:latin typeface="Lucida Console" panose="020B0609040504020204" pitchFamily="49" charset="0"/>
              <a:ea typeface="ＭＳ Ｐゴシック" charset="-128"/>
              <a:cs typeface="Times New Roman" panose="02020603050405020304" pitchFamily="18" charset="0"/>
            </a:endParaRPr>
          </a:p>
          <a:p>
            <a:pPr lvl="0" fontAlgn="base">
              <a:spcBef>
                <a:spcPct val="20000"/>
              </a:spcBef>
              <a:spcAft>
                <a:spcPct val="0"/>
              </a:spcAft>
              <a:buClr>
                <a:srgbClr val="270C98"/>
              </a:buClr>
            </a:pPr>
            <a:r>
              <a:rPr lang="en-US" sz="1100" kern="0">
                <a:solidFill>
                  <a:srgbClr val="003366"/>
                </a:solidFill>
                <a:latin typeface="Lucida Console" panose="020B0609040504020204" pitchFamily="49" charset="0"/>
                <a:ea typeface="ＭＳ Ｐゴシック" charset="-128"/>
                <a:cs typeface="Times New Roman" panose="02020603050405020304" pitchFamily="18" charset="0"/>
              </a:rPr>
              <a:t>[1,] 0.97612914391</a:t>
            </a:r>
          </a:p>
          <a:p>
            <a:pPr lvl="0" fontAlgn="base">
              <a:spcBef>
                <a:spcPct val="20000"/>
              </a:spcBef>
              <a:spcAft>
                <a:spcPct val="0"/>
              </a:spcAft>
              <a:buClr>
                <a:srgbClr val="270C98"/>
              </a:buClr>
            </a:pPr>
            <a:r>
              <a:rPr lang="en-US" sz="1100" kern="0">
                <a:solidFill>
                  <a:srgbClr val="003366"/>
                </a:solidFill>
                <a:latin typeface="Lucida Console" panose="020B0609040504020204" pitchFamily="49" charset="0"/>
                <a:ea typeface="ＭＳ Ｐゴシック" charset="-128"/>
                <a:cs typeface="Times New Roman" panose="02020603050405020304" pitchFamily="18" charset="0"/>
              </a:rPr>
              <a:t>[2,] 0.18860673427</a:t>
            </a:r>
          </a:p>
          <a:p>
            <a:pPr lvl="0" fontAlgn="base">
              <a:spcBef>
                <a:spcPct val="20000"/>
              </a:spcBef>
              <a:spcAft>
                <a:spcPct val="0"/>
              </a:spcAft>
              <a:buClr>
                <a:srgbClr val="270C98"/>
              </a:buClr>
            </a:pPr>
            <a:r>
              <a:rPr lang="en-US" sz="1100" kern="0">
                <a:solidFill>
                  <a:srgbClr val="003366"/>
                </a:solidFill>
                <a:latin typeface="Lucida Console" panose="020B0609040504020204" pitchFamily="49" charset="0"/>
                <a:ea typeface="ＭＳ Ｐゴシック" charset="-128"/>
                <a:cs typeface="Times New Roman" panose="02020603050405020304" pitchFamily="18" charset="0"/>
              </a:rPr>
              <a:t>[3,] 0.12037904524</a:t>
            </a:r>
          </a:p>
          <a:p>
            <a:pPr lvl="0" fontAlgn="base">
              <a:spcBef>
                <a:spcPct val="20000"/>
              </a:spcBef>
              <a:spcAft>
                <a:spcPct val="0"/>
              </a:spcAft>
              <a:buClr>
                <a:srgbClr val="270C98"/>
              </a:buClr>
            </a:pPr>
            <a:r>
              <a:rPr lang="en-US" sz="1100" kern="0">
                <a:solidFill>
                  <a:srgbClr val="003366"/>
                </a:solidFill>
                <a:latin typeface="Lucida Console" panose="020B0609040504020204" pitchFamily="49" charset="0"/>
                <a:ea typeface="ＭＳ Ｐゴシック" charset="-128"/>
                <a:cs typeface="Times New Roman" panose="02020603050405020304" pitchFamily="18" charset="0"/>
              </a:rPr>
              <a:t>[4,] 0.94767200973</a:t>
            </a:r>
          </a:p>
          <a:p>
            <a:pPr lvl="0" fontAlgn="base">
              <a:spcBef>
                <a:spcPct val="20000"/>
              </a:spcBef>
              <a:spcAft>
                <a:spcPct val="0"/>
              </a:spcAft>
              <a:buClr>
                <a:srgbClr val="270C98"/>
              </a:buClr>
            </a:pPr>
            <a:r>
              <a:rPr lang="en-US" sz="1100" kern="0">
                <a:solidFill>
                  <a:srgbClr val="003366"/>
                </a:solidFill>
                <a:latin typeface="Lucida Console" panose="020B0609040504020204" pitchFamily="49" charset="0"/>
                <a:ea typeface="ＭＳ Ｐゴシック" charset="-128"/>
                <a:cs typeface="Times New Roman" panose="02020603050405020304" pitchFamily="18" charset="0"/>
              </a:rPr>
              <a:t>[5,] 0.01233279789</a:t>
            </a:r>
          </a:p>
          <a:p>
            <a:pPr lvl="0" fontAlgn="base">
              <a:spcBef>
                <a:spcPct val="20000"/>
              </a:spcBef>
              <a:spcAft>
                <a:spcPct val="0"/>
              </a:spcAft>
              <a:buClr>
                <a:srgbClr val="270C98"/>
              </a:buClr>
            </a:pPr>
            <a:r>
              <a:rPr lang="en-US" sz="1100" kern="0">
                <a:solidFill>
                  <a:srgbClr val="003366"/>
                </a:solidFill>
                <a:latin typeface="Lucida Console" panose="020B0609040504020204" pitchFamily="49" charset="0"/>
                <a:ea typeface="ＭＳ Ｐゴシック" charset="-128"/>
                <a:cs typeface="Times New Roman" panose="02020603050405020304" pitchFamily="18" charset="0"/>
              </a:rPr>
              <a:t>[6,] 0.96705727512</a:t>
            </a:r>
          </a:p>
        </p:txBody>
      </p:sp>
      <p:sp>
        <p:nvSpPr>
          <p:cNvPr id="16" name="TextBox 15"/>
          <p:cNvSpPr txBox="1"/>
          <p:nvPr/>
        </p:nvSpPr>
        <p:spPr>
          <a:xfrm>
            <a:off x="685800" y="4996595"/>
            <a:ext cx="1713931" cy="1480405"/>
          </a:xfrm>
          <a:prstGeom prst="rect">
            <a:avLst/>
          </a:prstGeom>
          <a:noFill/>
        </p:spPr>
        <p:txBody>
          <a:bodyPr wrap="none" rtlCol="0">
            <a:spAutoFit/>
          </a:bodyPr>
          <a:lstStyle/>
          <a:p>
            <a:pPr lvl="0" fontAlgn="base">
              <a:spcBef>
                <a:spcPct val="20000"/>
              </a:spcBef>
              <a:spcAft>
                <a:spcPct val="0"/>
              </a:spcAft>
              <a:buClr>
                <a:srgbClr val="270C98"/>
              </a:buClr>
            </a:pPr>
            <a:endParaRPr lang="en-US" sz="1100" kern="0">
              <a:solidFill>
                <a:srgbClr val="003366"/>
              </a:solidFill>
              <a:latin typeface="Lucida Console" panose="020B0609040504020204" pitchFamily="49" charset="0"/>
              <a:ea typeface="ＭＳ Ｐゴシック" charset="-128"/>
              <a:cs typeface="Times New Roman" panose="02020603050405020304" pitchFamily="18" charset="0"/>
            </a:endParaRPr>
          </a:p>
          <a:p>
            <a:pPr lvl="0" fontAlgn="base">
              <a:spcBef>
                <a:spcPct val="20000"/>
              </a:spcBef>
              <a:spcAft>
                <a:spcPct val="0"/>
              </a:spcAft>
              <a:buClr>
                <a:srgbClr val="270C98"/>
              </a:buClr>
            </a:pPr>
            <a:r>
              <a:rPr lang="en-US" sz="1100" kern="0">
                <a:solidFill>
                  <a:srgbClr val="003366"/>
                </a:solidFill>
                <a:latin typeface="Lucida Console" panose="020B0609040504020204" pitchFamily="49" charset="0"/>
                <a:ea typeface="ＭＳ Ｐゴシック" charset="-128"/>
                <a:cs typeface="Times New Roman" panose="02020603050405020304" pitchFamily="18" charset="0"/>
              </a:rPr>
              <a:t>[1,] 0.97612498212</a:t>
            </a:r>
          </a:p>
          <a:p>
            <a:pPr lvl="0" fontAlgn="base">
              <a:spcBef>
                <a:spcPct val="20000"/>
              </a:spcBef>
              <a:spcAft>
                <a:spcPct val="0"/>
              </a:spcAft>
              <a:buClr>
                <a:srgbClr val="270C98"/>
              </a:buClr>
            </a:pPr>
            <a:r>
              <a:rPr lang="en-US" sz="1100" kern="0">
                <a:solidFill>
                  <a:srgbClr val="003366"/>
                </a:solidFill>
                <a:latin typeface="Lucida Console" panose="020B0609040504020204" pitchFamily="49" charset="0"/>
                <a:ea typeface="ＭＳ Ｐゴシック" charset="-128"/>
                <a:cs typeface="Times New Roman" panose="02020603050405020304" pitchFamily="18" charset="0"/>
              </a:rPr>
              <a:t>[2,] 0.18860596835</a:t>
            </a:r>
          </a:p>
          <a:p>
            <a:pPr lvl="0" fontAlgn="base">
              <a:spcBef>
                <a:spcPct val="20000"/>
              </a:spcBef>
              <a:spcAft>
                <a:spcPct val="0"/>
              </a:spcAft>
              <a:buClr>
                <a:srgbClr val="270C98"/>
              </a:buClr>
            </a:pPr>
            <a:r>
              <a:rPr lang="en-US" sz="1100" kern="0">
                <a:solidFill>
                  <a:srgbClr val="003366"/>
                </a:solidFill>
                <a:latin typeface="Lucida Console" panose="020B0609040504020204" pitchFamily="49" charset="0"/>
                <a:ea typeface="ＭＳ Ｐゴシック" charset="-128"/>
                <a:cs typeface="Times New Roman" panose="02020603050405020304" pitchFamily="18" charset="0"/>
              </a:rPr>
              <a:t>[3,] 0.12037855729</a:t>
            </a:r>
          </a:p>
          <a:p>
            <a:pPr lvl="0" fontAlgn="base">
              <a:spcBef>
                <a:spcPct val="20000"/>
              </a:spcBef>
              <a:spcAft>
                <a:spcPct val="0"/>
              </a:spcAft>
              <a:buClr>
                <a:srgbClr val="270C98"/>
              </a:buClr>
            </a:pPr>
            <a:r>
              <a:rPr lang="en-US" sz="1100" kern="0">
                <a:solidFill>
                  <a:srgbClr val="003366"/>
                </a:solidFill>
                <a:latin typeface="Lucida Console" panose="020B0609040504020204" pitchFamily="49" charset="0"/>
                <a:ea typeface="ＭＳ Ｐゴシック" charset="-128"/>
                <a:cs typeface="Times New Roman" panose="02020603050405020304" pitchFamily="18" charset="0"/>
              </a:rPr>
              <a:t>[4,] 0.94766806847</a:t>
            </a:r>
          </a:p>
          <a:p>
            <a:pPr lvl="0" fontAlgn="base">
              <a:spcBef>
                <a:spcPct val="20000"/>
              </a:spcBef>
              <a:spcAft>
                <a:spcPct val="0"/>
              </a:spcAft>
              <a:buClr>
                <a:srgbClr val="270C98"/>
              </a:buClr>
            </a:pPr>
            <a:r>
              <a:rPr lang="en-US" sz="1100" kern="0">
                <a:solidFill>
                  <a:srgbClr val="003366"/>
                </a:solidFill>
                <a:latin typeface="Lucida Console" panose="020B0609040504020204" pitchFamily="49" charset="0"/>
                <a:ea typeface="ＭＳ Ｐゴシック" charset="-128"/>
                <a:cs typeface="Times New Roman" panose="02020603050405020304" pitchFamily="18" charset="0"/>
              </a:rPr>
              <a:t>[5,] 0.01233289235</a:t>
            </a:r>
          </a:p>
          <a:p>
            <a:pPr lvl="0" fontAlgn="base">
              <a:spcBef>
                <a:spcPct val="20000"/>
              </a:spcBef>
              <a:spcAft>
                <a:spcPct val="0"/>
              </a:spcAft>
              <a:buClr>
                <a:srgbClr val="270C98"/>
              </a:buClr>
            </a:pPr>
            <a:r>
              <a:rPr lang="en-US" sz="1100" kern="0">
                <a:solidFill>
                  <a:srgbClr val="003366"/>
                </a:solidFill>
                <a:latin typeface="Lucida Console" panose="020B0609040504020204" pitchFamily="49" charset="0"/>
                <a:ea typeface="ＭＳ Ｐゴシック" charset="-128"/>
                <a:cs typeface="Times New Roman" panose="02020603050405020304" pitchFamily="18" charset="0"/>
              </a:rPr>
              <a:t>[6,] 0.96705341702</a:t>
            </a:r>
          </a:p>
        </p:txBody>
      </p:sp>
    </p:spTree>
    <p:extLst>
      <p:ext uri="{BB962C8B-B14F-4D97-AF65-F5344CB8AC3E}">
        <p14:creationId xmlns:p14="http://schemas.microsoft.com/office/powerpoint/2010/main" val="3192562122"/>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500"/>
                                        <p:tgtEl>
                                          <p:spTgt spid="3">
                                            <p:txEl>
                                              <p:pRg st="8" end="8"/>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500"/>
                                        <p:tgtEl>
                                          <p:spTgt spid="3">
                                            <p:txEl>
                                              <p:pRg st="9" end="9"/>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Effect transition="in" filter="fade">
                                      <p:cBhvr>
                                        <p:cTn id="24" dur="500"/>
                                        <p:tgtEl>
                                          <p:spTgt spid="3">
                                            <p:txEl>
                                              <p:pRg st="10" end="1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animEffect transition="in" filter="fade">
                                      <p:cBhvr>
                                        <p:cTn id="29" dur="500"/>
                                        <p:tgtEl>
                                          <p:spTgt spid="3">
                                            <p:txEl>
                                              <p:pRg st="12" end="12"/>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par>
                          <p:cTn id="34" fill="hold">
                            <p:stCondLst>
                              <p:cond delay="1000"/>
                            </p:stCondLst>
                            <p:childTnLst>
                              <p:par>
                                <p:cTn id="35" presetID="26" presetClass="entr" presetSubtype="0" fill="hold" nodeType="afterEffect">
                                  <p:stCondLst>
                                    <p:cond delay="0"/>
                                  </p:stCondLst>
                                  <p:childTnLst>
                                    <p:set>
                                      <p:cBhvr>
                                        <p:cTn id="36" dur="1" fill="hold">
                                          <p:stCondLst>
                                            <p:cond delay="0"/>
                                          </p:stCondLst>
                                        </p:cTn>
                                        <p:tgtEl>
                                          <p:spTgt spid="3">
                                            <p:txEl>
                                              <p:pRg st="23" end="23"/>
                                            </p:txEl>
                                          </p:spTgt>
                                        </p:tgtEl>
                                        <p:attrNameLst>
                                          <p:attrName>style.visibility</p:attrName>
                                        </p:attrNameLst>
                                      </p:cBhvr>
                                      <p:to>
                                        <p:strVal val="visible"/>
                                      </p:to>
                                    </p:set>
                                    <p:animEffect transition="in" filter="wipe(down)">
                                      <p:cBhvr>
                                        <p:cTn id="37" dur="580">
                                          <p:stCondLst>
                                            <p:cond delay="0"/>
                                          </p:stCondLst>
                                        </p:cTn>
                                        <p:tgtEl>
                                          <p:spTgt spid="3">
                                            <p:txEl>
                                              <p:pRg st="23" end="23"/>
                                            </p:txEl>
                                          </p:spTgt>
                                        </p:tgtEl>
                                      </p:cBhvr>
                                    </p:animEffect>
                                    <p:anim calcmode="lin" valueType="num">
                                      <p:cBhvr>
                                        <p:cTn id="38" dur="1822" tmFilter="0,0; 0.14,0.36; 0.43,0.73; 0.71,0.91; 1.0,1.0">
                                          <p:stCondLst>
                                            <p:cond delay="0"/>
                                          </p:stCondLst>
                                        </p:cTn>
                                        <p:tgtEl>
                                          <p:spTgt spid="3">
                                            <p:txEl>
                                              <p:pRg st="23" end="23"/>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3">
                                            <p:txEl>
                                              <p:pRg st="23" end="23"/>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3">
                                            <p:txEl>
                                              <p:pRg st="23" end="23"/>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3">
                                            <p:txEl>
                                              <p:pRg st="23" end="23"/>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3">
                                            <p:txEl>
                                              <p:pRg st="23" end="23"/>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3">
                                            <p:txEl>
                                              <p:pRg st="23" end="23"/>
                                            </p:txEl>
                                          </p:spTgt>
                                        </p:tgtEl>
                                      </p:cBhvr>
                                      <p:to x="100000" y="60000"/>
                                    </p:animScale>
                                    <p:animScale>
                                      <p:cBhvr>
                                        <p:cTn id="44" dur="166" decel="50000">
                                          <p:stCondLst>
                                            <p:cond delay="676"/>
                                          </p:stCondLst>
                                        </p:cTn>
                                        <p:tgtEl>
                                          <p:spTgt spid="3">
                                            <p:txEl>
                                              <p:pRg st="23" end="23"/>
                                            </p:txEl>
                                          </p:spTgt>
                                        </p:tgtEl>
                                      </p:cBhvr>
                                      <p:to x="100000" y="100000"/>
                                    </p:animScale>
                                    <p:animScale>
                                      <p:cBhvr>
                                        <p:cTn id="45" dur="26">
                                          <p:stCondLst>
                                            <p:cond delay="1312"/>
                                          </p:stCondLst>
                                        </p:cTn>
                                        <p:tgtEl>
                                          <p:spTgt spid="3">
                                            <p:txEl>
                                              <p:pRg st="23" end="23"/>
                                            </p:txEl>
                                          </p:spTgt>
                                        </p:tgtEl>
                                      </p:cBhvr>
                                      <p:to x="100000" y="80000"/>
                                    </p:animScale>
                                    <p:animScale>
                                      <p:cBhvr>
                                        <p:cTn id="46" dur="166" decel="50000">
                                          <p:stCondLst>
                                            <p:cond delay="1338"/>
                                          </p:stCondLst>
                                        </p:cTn>
                                        <p:tgtEl>
                                          <p:spTgt spid="3">
                                            <p:txEl>
                                              <p:pRg st="23" end="23"/>
                                            </p:txEl>
                                          </p:spTgt>
                                        </p:tgtEl>
                                      </p:cBhvr>
                                      <p:to x="100000" y="100000"/>
                                    </p:animScale>
                                    <p:animScale>
                                      <p:cBhvr>
                                        <p:cTn id="47" dur="26">
                                          <p:stCondLst>
                                            <p:cond delay="1642"/>
                                          </p:stCondLst>
                                        </p:cTn>
                                        <p:tgtEl>
                                          <p:spTgt spid="3">
                                            <p:txEl>
                                              <p:pRg st="23" end="23"/>
                                            </p:txEl>
                                          </p:spTgt>
                                        </p:tgtEl>
                                      </p:cBhvr>
                                      <p:to x="100000" y="90000"/>
                                    </p:animScale>
                                    <p:animScale>
                                      <p:cBhvr>
                                        <p:cTn id="48" dur="166" decel="50000">
                                          <p:stCondLst>
                                            <p:cond delay="1668"/>
                                          </p:stCondLst>
                                        </p:cTn>
                                        <p:tgtEl>
                                          <p:spTgt spid="3">
                                            <p:txEl>
                                              <p:pRg st="23" end="23"/>
                                            </p:txEl>
                                          </p:spTgt>
                                        </p:tgtEl>
                                      </p:cBhvr>
                                      <p:to x="100000" y="100000"/>
                                    </p:animScale>
                                    <p:animScale>
                                      <p:cBhvr>
                                        <p:cTn id="49" dur="26">
                                          <p:stCondLst>
                                            <p:cond delay="1808"/>
                                          </p:stCondLst>
                                        </p:cTn>
                                        <p:tgtEl>
                                          <p:spTgt spid="3">
                                            <p:txEl>
                                              <p:pRg st="23" end="23"/>
                                            </p:txEl>
                                          </p:spTgt>
                                        </p:tgtEl>
                                      </p:cBhvr>
                                      <p:to x="100000" y="95000"/>
                                    </p:animScale>
                                    <p:animScale>
                                      <p:cBhvr>
                                        <p:cTn id="50" dur="166" decel="50000">
                                          <p:stCondLst>
                                            <p:cond delay="1834"/>
                                          </p:stCondLst>
                                        </p:cTn>
                                        <p:tgtEl>
                                          <p:spTgt spid="3">
                                            <p:txEl>
                                              <p:pRg st="23" end="23"/>
                                            </p:txEl>
                                          </p:spTgt>
                                        </p:tgtEl>
                                      </p:cBhvr>
                                      <p:to x="100000" y="100000"/>
                                    </p:animScale>
                                  </p:childTnLst>
                                </p:cTn>
                              </p:par>
                              <p:par>
                                <p:cTn id="51" presetID="26" presetClass="entr" presetSubtype="0" fill="hold" nodeType="withEffect">
                                  <p:stCondLst>
                                    <p:cond delay="0"/>
                                  </p:stCondLst>
                                  <p:childTnLst>
                                    <p:set>
                                      <p:cBhvr>
                                        <p:cTn id="52" dur="1" fill="hold">
                                          <p:stCondLst>
                                            <p:cond delay="0"/>
                                          </p:stCondLst>
                                        </p:cTn>
                                        <p:tgtEl>
                                          <p:spTgt spid="3">
                                            <p:txEl>
                                              <p:pRg st="24" end="24"/>
                                            </p:txEl>
                                          </p:spTgt>
                                        </p:tgtEl>
                                        <p:attrNameLst>
                                          <p:attrName>style.visibility</p:attrName>
                                        </p:attrNameLst>
                                      </p:cBhvr>
                                      <p:to>
                                        <p:strVal val="visible"/>
                                      </p:to>
                                    </p:set>
                                    <p:animEffect transition="in" filter="wipe(down)">
                                      <p:cBhvr>
                                        <p:cTn id="53" dur="580">
                                          <p:stCondLst>
                                            <p:cond delay="0"/>
                                          </p:stCondLst>
                                        </p:cTn>
                                        <p:tgtEl>
                                          <p:spTgt spid="3">
                                            <p:txEl>
                                              <p:pRg st="24" end="24"/>
                                            </p:txEl>
                                          </p:spTgt>
                                        </p:tgtEl>
                                      </p:cBhvr>
                                    </p:animEffect>
                                    <p:anim calcmode="lin" valueType="num">
                                      <p:cBhvr>
                                        <p:cTn id="54" dur="1822" tmFilter="0,0; 0.14,0.36; 0.43,0.73; 0.71,0.91; 1.0,1.0">
                                          <p:stCondLst>
                                            <p:cond delay="0"/>
                                          </p:stCondLst>
                                        </p:cTn>
                                        <p:tgtEl>
                                          <p:spTgt spid="3">
                                            <p:txEl>
                                              <p:pRg st="24" end="24"/>
                                            </p:txEl>
                                          </p:spTgt>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3">
                                            <p:txEl>
                                              <p:pRg st="24" end="24"/>
                                            </p:txEl>
                                          </p:spTgt>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3">
                                            <p:txEl>
                                              <p:pRg st="24" end="24"/>
                                            </p:txEl>
                                          </p:spTgt>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3">
                                            <p:txEl>
                                              <p:pRg st="24" end="24"/>
                                            </p:txEl>
                                          </p:spTgt>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3">
                                            <p:txEl>
                                              <p:pRg st="24" end="24"/>
                                            </p:txEl>
                                          </p:spTgt>
                                        </p:tgtEl>
                                        <p:attrNameLst>
                                          <p:attrName>ppt_y</p:attrName>
                                        </p:attrNameLst>
                                      </p:cBhvr>
                                      <p:tavLst>
                                        <p:tav tm="0" fmla="#ppt_y-sin(pi*$)/81">
                                          <p:val>
                                            <p:fltVal val="0"/>
                                          </p:val>
                                        </p:tav>
                                        <p:tav tm="100000">
                                          <p:val>
                                            <p:fltVal val="1"/>
                                          </p:val>
                                        </p:tav>
                                      </p:tavLst>
                                    </p:anim>
                                    <p:animScale>
                                      <p:cBhvr>
                                        <p:cTn id="59" dur="26">
                                          <p:stCondLst>
                                            <p:cond delay="650"/>
                                          </p:stCondLst>
                                        </p:cTn>
                                        <p:tgtEl>
                                          <p:spTgt spid="3">
                                            <p:txEl>
                                              <p:pRg st="24" end="24"/>
                                            </p:txEl>
                                          </p:spTgt>
                                        </p:tgtEl>
                                      </p:cBhvr>
                                      <p:to x="100000" y="60000"/>
                                    </p:animScale>
                                    <p:animScale>
                                      <p:cBhvr>
                                        <p:cTn id="60" dur="166" decel="50000">
                                          <p:stCondLst>
                                            <p:cond delay="676"/>
                                          </p:stCondLst>
                                        </p:cTn>
                                        <p:tgtEl>
                                          <p:spTgt spid="3">
                                            <p:txEl>
                                              <p:pRg st="24" end="24"/>
                                            </p:txEl>
                                          </p:spTgt>
                                        </p:tgtEl>
                                      </p:cBhvr>
                                      <p:to x="100000" y="100000"/>
                                    </p:animScale>
                                    <p:animScale>
                                      <p:cBhvr>
                                        <p:cTn id="61" dur="26">
                                          <p:stCondLst>
                                            <p:cond delay="1312"/>
                                          </p:stCondLst>
                                        </p:cTn>
                                        <p:tgtEl>
                                          <p:spTgt spid="3">
                                            <p:txEl>
                                              <p:pRg st="24" end="24"/>
                                            </p:txEl>
                                          </p:spTgt>
                                        </p:tgtEl>
                                      </p:cBhvr>
                                      <p:to x="100000" y="80000"/>
                                    </p:animScale>
                                    <p:animScale>
                                      <p:cBhvr>
                                        <p:cTn id="62" dur="166" decel="50000">
                                          <p:stCondLst>
                                            <p:cond delay="1338"/>
                                          </p:stCondLst>
                                        </p:cTn>
                                        <p:tgtEl>
                                          <p:spTgt spid="3">
                                            <p:txEl>
                                              <p:pRg st="24" end="24"/>
                                            </p:txEl>
                                          </p:spTgt>
                                        </p:tgtEl>
                                      </p:cBhvr>
                                      <p:to x="100000" y="100000"/>
                                    </p:animScale>
                                    <p:animScale>
                                      <p:cBhvr>
                                        <p:cTn id="63" dur="26">
                                          <p:stCondLst>
                                            <p:cond delay="1642"/>
                                          </p:stCondLst>
                                        </p:cTn>
                                        <p:tgtEl>
                                          <p:spTgt spid="3">
                                            <p:txEl>
                                              <p:pRg st="24" end="24"/>
                                            </p:txEl>
                                          </p:spTgt>
                                        </p:tgtEl>
                                      </p:cBhvr>
                                      <p:to x="100000" y="90000"/>
                                    </p:animScale>
                                    <p:animScale>
                                      <p:cBhvr>
                                        <p:cTn id="64" dur="166" decel="50000">
                                          <p:stCondLst>
                                            <p:cond delay="1668"/>
                                          </p:stCondLst>
                                        </p:cTn>
                                        <p:tgtEl>
                                          <p:spTgt spid="3">
                                            <p:txEl>
                                              <p:pRg st="24" end="24"/>
                                            </p:txEl>
                                          </p:spTgt>
                                        </p:tgtEl>
                                      </p:cBhvr>
                                      <p:to x="100000" y="100000"/>
                                    </p:animScale>
                                    <p:animScale>
                                      <p:cBhvr>
                                        <p:cTn id="65" dur="26">
                                          <p:stCondLst>
                                            <p:cond delay="1808"/>
                                          </p:stCondLst>
                                        </p:cTn>
                                        <p:tgtEl>
                                          <p:spTgt spid="3">
                                            <p:txEl>
                                              <p:pRg st="24" end="24"/>
                                            </p:txEl>
                                          </p:spTgt>
                                        </p:tgtEl>
                                      </p:cBhvr>
                                      <p:to x="100000" y="95000"/>
                                    </p:animScale>
                                    <p:animScale>
                                      <p:cBhvr>
                                        <p:cTn id="66" dur="166" decel="50000">
                                          <p:stCondLst>
                                            <p:cond delay="1834"/>
                                          </p:stCondLst>
                                        </p:cTn>
                                        <p:tgtEl>
                                          <p:spTgt spid="3">
                                            <p:txEl>
                                              <p:pRg st="24" end="24"/>
                                            </p:txEl>
                                          </p:spTgt>
                                        </p:tgtEl>
                                      </p:cBhvr>
                                      <p:to x="100000" y="100000"/>
                                    </p:animScale>
                                  </p:childTnLst>
                                </p:cTn>
                              </p:par>
                              <p:par>
                                <p:cTn id="67" presetID="26" presetClass="entr" presetSubtype="0" fill="hold" nodeType="withEffect">
                                  <p:stCondLst>
                                    <p:cond delay="0"/>
                                  </p:stCondLst>
                                  <p:childTnLst>
                                    <p:set>
                                      <p:cBhvr>
                                        <p:cTn id="68" dur="1" fill="hold">
                                          <p:stCondLst>
                                            <p:cond delay="0"/>
                                          </p:stCondLst>
                                        </p:cTn>
                                        <p:tgtEl>
                                          <p:spTgt spid="3">
                                            <p:txEl>
                                              <p:pRg st="25" end="25"/>
                                            </p:txEl>
                                          </p:spTgt>
                                        </p:tgtEl>
                                        <p:attrNameLst>
                                          <p:attrName>style.visibility</p:attrName>
                                        </p:attrNameLst>
                                      </p:cBhvr>
                                      <p:to>
                                        <p:strVal val="visible"/>
                                      </p:to>
                                    </p:set>
                                    <p:animEffect transition="in" filter="wipe(down)">
                                      <p:cBhvr>
                                        <p:cTn id="69" dur="580">
                                          <p:stCondLst>
                                            <p:cond delay="0"/>
                                          </p:stCondLst>
                                        </p:cTn>
                                        <p:tgtEl>
                                          <p:spTgt spid="3">
                                            <p:txEl>
                                              <p:pRg st="25" end="25"/>
                                            </p:txEl>
                                          </p:spTgt>
                                        </p:tgtEl>
                                      </p:cBhvr>
                                    </p:animEffect>
                                    <p:anim calcmode="lin" valueType="num">
                                      <p:cBhvr>
                                        <p:cTn id="70" dur="1822" tmFilter="0,0; 0.14,0.36; 0.43,0.73; 0.71,0.91; 1.0,1.0">
                                          <p:stCondLst>
                                            <p:cond delay="0"/>
                                          </p:stCondLst>
                                        </p:cTn>
                                        <p:tgtEl>
                                          <p:spTgt spid="3">
                                            <p:txEl>
                                              <p:pRg st="25" end="25"/>
                                            </p:txEl>
                                          </p:spTgt>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3">
                                            <p:txEl>
                                              <p:pRg st="25" end="25"/>
                                            </p:txEl>
                                          </p:spTgt>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3">
                                            <p:txEl>
                                              <p:pRg st="25" end="25"/>
                                            </p:txEl>
                                          </p:spTgt>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3">
                                            <p:txEl>
                                              <p:pRg st="25" end="25"/>
                                            </p:txEl>
                                          </p:spTgt>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3">
                                            <p:txEl>
                                              <p:pRg st="25" end="25"/>
                                            </p:txEl>
                                          </p:spTgt>
                                        </p:tgtEl>
                                        <p:attrNameLst>
                                          <p:attrName>ppt_y</p:attrName>
                                        </p:attrNameLst>
                                      </p:cBhvr>
                                      <p:tavLst>
                                        <p:tav tm="0" fmla="#ppt_y-sin(pi*$)/81">
                                          <p:val>
                                            <p:fltVal val="0"/>
                                          </p:val>
                                        </p:tav>
                                        <p:tav tm="100000">
                                          <p:val>
                                            <p:fltVal val="1"/>
                                          </p:val>
                                        </p:tav>
                                      </p:tavLst>
                                    </p:anim>
                                    <p:animScale>
                                      <p:cBhvr>
                                        <p:cTn id="75" dur="26">
                                          <p:stCondLst>
                                            <p:cond delay="650"/>
                                          </p:stCondLst>
                                        </p:cTn>
                                        <p:tgtEl>
                                          <p:spTgt spid="3">
                                            <p:txEl>
                                              <p:pRg st="25" end="25"/>
                                            </p:txEl>
                                          </p:spTgt>
                                        </p:tgtEl>
                                      </p:cBhvr>
                                      <p:to x="100000" y="60000"/>
                                    </p:animScale>
                                    <p:animScale>
                                      <p:cBhvr>
                                        <p:cTn id="76" dur="166" decel="50000">
                                          <p:stCondLst>
                                            <p:cond delay="676"/>
                                          </p:stCondLst>
                                        </p:cTn>
                                        <p:tgtEl>
                                          <p:spTgt spid="3">
                                            <p:txEl>
                                              <p:pRg st="25" end="25"/>
                                            </p:txEl>
                                          </p:spTgt>
                                        </p:tgtEl>
                                      </p:cBhvr>
                                      <p:to x="100000" y="100000"/>
                                    </p:animScale>
                                    <p:animScale>
                                      <p:cBhvr>
                                        <p:cTn id="77" dur="26">
                                          <p:stCondLst>
                                            <p:cond delay="1312"/>
                                          </p:stCondLst>
                                        </p:cTn>
                                        <p:tgtEl>
                                          <p:spTgt spid="3">
                                            <p:txEl>
                                              <p:pRg st="25" end="25"/>
                                            </p:txEl>
                                          </p:spTgt>
                                        </p:tgtEl>
                                      </p:cBhvr>
                                      <p:to x="100000" y="80000"/>
                                    </p:animScale>
                                    <p:animScale>
                                      <p:cBhvr>
                                        <p:cTn id="78" dur="166" decel="50000">
                                          <p:stCondLst>
                                            <p:cond delay="1338"/>
                                          </p:stCondLst>
                                        </p:cTn>
                                        <p:tgtEl>
                                          <p:spTgt spid="3">
                                            <p:txEl>
                                              <p:pRg st="25" end="25"/>
                                            </p:txEl>
                                          </p:spTgt>
                                        </p:tgtEl>
                                      </p:cBhvr>
                                      <p:to x="100000" y="100000"/>
                                    </p:animScale>
                                    <p:animScale>
                                      <p:cBhvr>
                                        <p:cTn id="79" dur="26">
                                          <p:stCondLst>
                                            <p:cond delay="1642"/>
                                          </p:stCondLst>
                                        </p:cTn>
                                        <p:tgtEl>
                                          <p:spTgt spid="3">
                                            <p:txEl>
                                              <p:pRg st="25" end="25"/>
                                            </p:txEl>
                                          </p:spTgt>
                                        </p:tgtEl>
                                      </p:cBhvr>
                                      <p:to x="100000" y="90000"/>
                                    </p:animScale>
                                    <p:animScale>
                                      <p:cBhvr>
                                        <p:cTn id="80" dur="166" decel="50000">
                                          <p:stCondLst>
                                            <p:cond delay="1668"/>
                                          </p:stCondLst>
                                        </p:cTn>
                                        <p:tgtEl>
                                          <p:spTgt spid="3">
                                            <p:txEl>
                                              <p:pRg st="25" end="25"/>
                                            </p:txEl>
                                          </p:spTgt>
                                        </p:tgtEl>
                                      </p:cBhvr>
                                      <p:to x="100000" y="100000"/>
                                    </p:animScale>
                                    <p:animScale>
                                      <p:cBhvr>
                                        <p:cTn id="81" dur="26">
                                          <p:stCondLst>
                                            <p:cond delay="1808"/>
                                          </p:stCondLst>
                                        </p:cTn>
                                        <p:tgtEl>
                                          <p:spTgt spid="3">
                                            <p:txEl>
                                              <p:pRg st="25" end="25"/>
                                            </p:txEl>
                                          </p:spTgt>
                                        </p:tgtEl>
                                      </p:cBhvr>
                                      <p:to x="100000" y="95000"/>
                                    </p:animScale>
                                    <p:animScale>
                                      <p:cBhvr>
                                        <p:cTn id="82" dur="166" decel="50000">
                                          <p:stCondLst>
                                            <p:cond delay="1834"/>
                                          </p:stCondLst>
                                        </p:cTn>
                                        <p:tgtEl>
                                          <p:spTgt spid="3">
                                            <p:txEl>
                                              <p:pRg st="25" end="25"/>
                                            </p:txEl>
                                          </p:spTgt>
                                        </p:tgtEl>
                                      </p:cBhvr>
                                      <p:to x="100000" y="100000"/>
                                    </p:animScale>
                                  </p:childTnLst>
                                </p:cTn>
                              </p:par>
                              <p:par>
                                <p:cTn id="83" presetID="26" presetClass="entr" presetSubtype="0" fill="hold" nodeType="withEffect">
                                  <p:stCondLst>
                                    <p:cond delay="0"/>
                                  </p:stCondLst>
                                  <p:childTnLst>
                                    <p:set>
                                      <p:cBhvr>
                                        <p:cTn id="84" dur="1" fill="hold">
                                          <p:stCondLst>
                                            <p:cond delay="0"/>
                                          </p:stCondLst>
                                        </p:cTn>
                                        <p:tgtEl>
                                          <p:spTgt spid="3">
                                            <p:txEl>
                                              <p:pRg st="26" end="26"/>
                                            </p:txEl>
                                          </p:spTgt>
                                        </p:tgtEl>
                                        <p:attrNameLst>
                                          <p:attrName>style.visibility</p:attrName>
                                        </p:attrNameLst>
                                      </p:cBhvr>
                                      <p:to>
                                        <p:strVal val="visible"/>
                                      </p:to>
                                    </p:set>
                                    <p:animEffect transition="in" filter="wipe(down)">
                                      <p:cBhvr>
                                        <p:cTn id="85" dur="580">
                                          <p:stCondLst>
                                            <p:cond delay="0"/>
                                          </p:stCondLst>
                                        </p:cTn>
                                        <p:tgtEl>
                                          <p:spTgt spid="3">
                                            <p:txEl>
                                              <p:pRg st="26" end="26"/>
                                            </p:txEl>
                                          </p:spTgt>
                                        </p:tgtEl>
                                      </p:cBhvr>
                                    </p:animEffect>
                                    <p:anim calcmode="lin" valueType="num">
                                      <p:cBhvr>
                                        <p:cTn id="86" dur="1822" tmFilter="0,0; 0.14,0.36; 0.43,0.73; 0.71,0.91; 1.0,1.0">
                                          <p:stCondLst>
                                            <p:cond delay="0"/>
                                          </p:stCondLst>
                                        </p:cTn>
                                        <p:tgtEl>
                                          <p:spTgt spid="3">
                                            <p:txEl>
                                              <p:pRg st="26" end="26"/>
                                            </p:txEl>
                                          </p:spTgt>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3">
                                            <p:txEl>
                                              <p:pRg st="26" end="26"/>
                                            </p:txEl>
                                          </p:spTgt>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3">
                                            <p:txEl>
                                              <p:pRg st="26" end="26"/>
                                            </p:txEl>
                                          </p:spTgt>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3">
                                            <p:txEl>
                                              <p:pRg st="26" end="26"/>
                                            </p:txEl>
                                          </p:spTgt>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3">
                                            <p:txEl>
                                              <p:pRg st="26" end="26"/>
                                            </p:txEl>
                                          </p:spTgt>
                                        </p:tgtEl>
                                        <p:attrNameLst>
                                          <p:attrName>ppt_y</p:attrName>
                                        </p:attrNameLst>
                                      </p:cBhvr>
                                      <p:tavLst>
                                        <p:tav tm="0" fmla="#ppt_y-sin(pi*$)/81">
                                          <p:val>
                                            <p:fltVal val="0"/>
                                          </p:val>
                                        </p:tav>
                                        <p:tav tm="100000">
                                          <p:val>
                                            <p:fltVal val="1"/>
                                          </p:val>
                                        </p:tav>
                                      </p:tavLst>
                                    </p:anim>
                                    <p:animScale>
                                      <p:cBhvr>
                                        <p:cTn id="91" dur="26">
                                          <p:stCondLst>
                                            <p:cond delay="650"/>
                                          </p:stCondLst>
                                        </p:cTn>
                                        <p:tgtEl>
                                          <p:spTgt spid="3">
                                            <p:txEl>
                                              <p:pRg st="26" end="26"/>
                                            </p:txEl>
                                          </p:spTgt>
                                        </p:tgtEl>
                                      </p:cBhvr>
                                      <p:to x="100000" y="60000"/>
                                    </p:animScale>
                                    <p:animScale>
                                      <p:cBhvr>
                                        <p:cTn id="92" dur="166" decel="50000">
                                          <p:stCondLst>
                                            <p:cond delay="676"/>
                                          </p:stCondLst>
                                        </p:cTn>
                                        <p:tgtEl>
                                          <p:spTgt spid="3">
                                            <p:txEl>
                                              <p:pRg st="26" end="26"/>
                                            </p:txEl>
                                          </p:spTgt>
                                        </p:tgtEl>
                                      </p:cBhvr>
                                      <p:to x="100000" y="100000"/>
                                    </p:animScale>
                                    <p:animScale>
                                      <p:cBhvr>
                                        <p:cTn id="93" dur="26">
                                          <p:stCondLst>
                                            <p:cond delay="1312"/>
                                          </p:stCondLst>
                                        </p:cTn>
                                        <p:tgtEl>
                                          <p:spTgt spid="3">
                                            <p:txEl>
                                              <p:pRg st="26" end="26"/>
                                            </p:txEl>
                                          </p:spTgt>
                                        </p:tgtEl>
                                      </p:cBhvr>
                                      <p:to x="100000" y="80000"/>
                                    </p:animScale>
                                    <p:animScale>
                                      <p:cBhvr>
                                        <p:cTn id="94" dur="166" decel="50000">
                                          <p:stCondLst>
                                            <p:cond delay="1338"/>
                                          </p:stCondLst>
                                        </p:cTn>
                                        <p:tgtEl>
                                          <p:spTgt spid="3">
                                            <p:txEl>
                                              <p:pRg st="26" end="26"/>
                                            </p:txEl>
                                          </p:spTgt>
                                        </p:tgtEl>
                                      </p:cBhvr>
                                      <p:to x="100000" y="100000"/>
                                    </p:animScale>
                                    <p:animScale>
                                      <p:cBhvr>
                                        <p:cTn id="95" dur="26">
                                          <p:stCondLst>
                                            <p:cond delay="1642"/>
                                          </p:stCondLst>
                                        </p:cTn>
                                        <p:tgtEl>
                                          <p:spTgt spid="3">
                                            <p:txEl>
                                              <p:pRg st="26" end="26"/>
                                            </p:txEl>
                                          </p:spTgt>
                                        </p:tgtEl>
                                      </p:cBhvr>
                                      <p:to x="100000" y="90000"/>
                                    </p:animScale>
                                    <p:animScale>
                                      <p:cBhvr>
                                        <p:cTn id="96" dur="166" decel="50000">
                                          <p:stCondLst>
                                            <p:cond delay="1668"/>
                                          </p:stCondLst>
                                        </p:cTn>
                                        <p:tgtEl>
                                          <p:spTgt spid="3">
                                            <p:txEl>
                                              <p:pRg st="26" end="26"/>
                                            </p:txEl>
                                          </p:spTgt>
                                        </p:tgtEl>
                                      </p:cBhvr>
                                      <p:to x="100000" y="100000"/>
                                    </p:animScale>
                                    <p:animScale>
                                      <p:cBhvr>
                                        <p:cTn id="97" dur="26">
                                          <p:stCondLst>
                                            <p:cond delay="1808"/>
                                          </p:stCondLst>
                                        </p:cTn>
                                        <p:tgtEl>
                                          <p:spTgt spid="3">
                                            <p:txEl>
                                              <p:pRg st="26" end="26"/>
                                            </p:txEl>
                                          </p:spTgt>
                                        </p:tgtEl>
                                      </p:cBhvr>
                                      <p:to x="100000" y="95000"/>
                                    </p:animScale>
                                    <p:animScale>
                                      <p:cBhvr>
                                        <p:cTn id="98" dur="166" decel="50000">
                                          <p:stCondLst>
                                            <p:cond delay="1834"/>
                                          </p:stCondLst>
                                        </p:cTn>
                                        <p:tgtEl>
                                          <p:spTgt spid="3">
                                            <p:txEl>
                                              <p:pRg st="26" end="26"/>
                                            </p:txEl>
                                          </p:spTgt>
                                        </p:tgtEl>
                                      </p:cBhvr>
                                      <p:to x="100000" y="100000"/>
                                    </p:animScale>
                                  </p:childTnLst>
                                </p:cTn>
                              </p:par>
                              <p:par>
                                <p:cTn id="99" presetID="26" presetClass="entr" presetSubtype="0" fill="hold" nodeType="withEffect">
                                  <p:stCondLst>
                                    <p:cond delay="0"/>
                                  </p:stCondLst>
                                  <p:childTnLst>
                                    <p:set>
                                      <p:cBhvr>
                                        <p:cTn id="100" dur="1" fill="hold">
                                          <p:stCondLst>
                                            <p:cond delay="0"/>
                                          </p:stCondLst>
                                        </p:cTn>
                                        <p:tgtEl>
                                          <p:spTgt spid="3">
                                            <p:txEl>
                                              <p:pRg st="27" end="27"/>
                                            </p:txEl>
                                          </p:spTgt>
                                        </p:tgtEl>
                                        <p:attrNameLst>
                                          <p:attrName>style.visibility</p:attrName>
                                        </p:attrNameLst>
                                      </p:cBhvr>
                                      <p:to>
                                        <p:strVal val="visible"/>
                                      </p:to>
                                    </p:set>
                                    <p:animEffect transition="in" filter="wipe(down)">
                                      <p:cBhvr>
                                        <p:cTn id="101" dur="580">
                                          <p:stCondLst>
                                            <p:cond delay="0"/>
                                          </p:stCondLst>
                                        </p:cTn>
                                        <p:tgtEl>
                                          <p:spTgt spid="3">
                                            <p:txEl>
                                              <p:pRg st="27" end="27"/>
                                            </p:txEl>
                                          </p:spTgt>
                                        </p:tgtEl>
                                      </p:cBhvr>
                                    </p:animEffect>
                                    <p:anim calcmode="lin" valueType="num">
                                      <p:cBhvr>
                                        <p:cTn id="102" dur="1822" tmFilter="0,0; 0.14,0.36; 0.43,0.73; 0.71,0.91; 1.0,1.0">
                                          <p:stCondLst>
                                            <p:cond delay="0"/>
                                          </p:stCondLst>
                                        </p:cTn>
                                        <p:tgtEl>
                                          <p:spTgt spid="3">
                                            <p:txEl>
                                              <p:pRg st="27" end="27"/>
                                            </p:txEl>
                                          </p:spTgt>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3">
                                            <p:txEl>
                                              <p:pRg st="27" end="27"/>
                                            </p:txEl>
                                          </p:spTgt>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3">
                                            <p:txEl>
                                              <p:pRg st="27" end="27"/>
                                            </p:txEl>
                                          </p:spTgt>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3">
                                            <p:txEl>
                                              <p:pRg st="27" end="27"/>
                                            </p:txEl>
                                          </p:spTgt>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3">
                                            <p:txEl>
                                              <p:pRg st="27" end="27"/>
                                            </p:txEl>
                                          </p:spTgt>
                                        </p:tgtEl>
                                        <p:attrNameLst>
                                          <p:attrName>ppt_y</p:attrName>
                                        </p:attrNameLst>
                                      </p:cBhvr>
                                      <p:tavLst>
                                        <p:tav tm="0" fmla="#ppt_y-sin(pi*$)/81">
                                          <p:val>
                                            <p:fltVal val="0"/>
                                          </p:val>
                                        </p:tav>
                                        <p:tav tm="100000">
                                          <p:val>
                                            <p:fltVal val="1"/>
                                          </p:val>
                                        </p:tav>
                                      </p:tavLst>
                                    </p:anim>
                                    <p:animScale>
                                      <p:cBhvr>
                                        <p:cTn id="107" dur="26">
                                          <p:stCondLst>
                                            <p:cond delay="650"/>
                                          </p:stCondLst>
                                        </p:cTn>
                                        <p:tgtEl>
                                          <p:spTgt spid="3">
                                            <p:txEl>
                                              <p:pRg st="27" end="27"/>
                                            </p:txEl>
                                          </p:spTgt>
                                        </p:tgtEl>
                                      </p:cBhvr>
                                      <p:to x="100000" y="60000"/>
                                    </p:animScale>
                                    <p:animScale>
                                      <p:cBhvr>
                                        <p:cTn id="108" dur="166" decel="50000">
                                          <p:stCondLst>
                                            <p:cond delay="676"/>
                                          </p:stCondLst>
                                        </p:cTn>
                                        <p:tgtEl>
                                          <p:spTgt spid="3">
                                            <p:txEl>
                                              <p:pRg st="27" end="27"/>
                                            </p:txEl>
                                          </p:spTgt>
                                        </p:tgtEl>
                                      </p:cBhvr>
                                      <p:to x="100000" y="100000"/>
                                    </p:animScale>
                                    <p:animScale>
                                      <p:cBhvr>
                                        <p:cTn id="109" dur="26">
                                          <p:stCondLst>
                                            <p:cond delay="1312"/>
                                          </p:stCondLst>
                                        </p:cTn>
                                        <p:tgtEl>
                                          <p:spTgt spid="3">
                                            <p:txEl>
                                              <p:pRg st="27" end="27"/>
                                            </p:txEl>
                                          </p:spTgt>
                                        </p:tgtEl>
                                      </p:cBhvr>
                                      <p:to x="100000" y="80000"/>
                                    </p:animScale>
                                    <p:animScale>
                                      <p:cBhvr>
                                        <p:cTn id="110" dur="166" decel="50000">
                                          <p:stCondLst>
                                            <p:cond delay="1338"/>
                                          </p:stCondLst>
                                        </p:cTn>
                                        <p:tgtEl>
                                          <p:spTgt spid="3">
                                            <p:txEl>
                                              <p:pRg st="27" end="27"/>
                                            </p:txEl>
                                          </p:spTgt>
                                        </p:tgtEl>
                                      </p:cBhvr>
                                      <p:to x="100000" y="100000"/>
                                    </p:animScale>
                                    <p:animScale>
                                      <p:cBhvr>
                                        <p:cTn id="111" dur="26">
                                          <p:stCondLst>
                                            <p:cond delay="1642"/>
                                          </p:stCondLst>
                                        </p:cTn>
                                        <p:tgtEl>
                                          <p:spTgt spid="3">
                                            <p:txEl>
                                              <p:pRg st="27" end="27"/>
                                            </p:txEl>
                                          </p:spTgt>
                                        </p:tgtEl>
                                      </p:cBhvr>
                                      <p:to x="100000" y="90000"/>
                                    </p:animScale>
                                    <p:animScale>
                                      <p:cBhvr>
                                        <p:cTn id="112" dur="166" decel="50000">
                                          <p:stCondLst>
                                            <p:cond delay="1668"/>
                                          </p:stCondLst>
                                        </p:cTn>
                                        <p:tgtEl>
                                          <p:spTgt spid="3">
                                            <p:txEl>
                                              <p:pRg st="27" end="27"/>
                                            </p:txEl>
                                          </p:spTgt>
                                        </p:tgtEl>
                                      </p:cBhvr>
                                      <p:to x="100000" y="100000"/>
                                    </p:animScale>
                                    <p:animScale>
                                      <p:cBhvr>
                                        <p:cTn id="113" dur="26">
                                          <p:stCondLst>
                                            <p:cond delay="1808"/>
                                          </p:stCondLst>
                                        </p:cTn>
                                        <p:tgtEl>
                                          <p:spTgt spid="3">
                                            <p:txEl>
                                              <p:pRg st="27" end="27"/>
                                            </p:txEl>
                                          </p:spTgt>
                                        </p:tgtEl>
                                      </p:cBhvr>
                                      <p:to x="100000" y="95000"/>
                                    </p:animScale>
                                    <p:animScale>
                                      <p:cBhvr>
                                        <p:cTn id="114" dur="166" decel="50000">
                                          <p:stCondLst>
                                            <p:cond delay="1834"/>
                                          </p:stCondLst>
                                        </p:cTn>
                                        <p:tgtEl>
                                          <p:spTgt spid="3">
                                            <p:txEl>
                                              <p:pRg st="27" end="27"/>
                                            </p:txEl>
                                          </p:spTgt>
                                        </p:tgtEl>
                                      </p:cBhvr>
                                      <p:to x="100000" y="100000"/>
                                    </p:animScale>
                                  </p:childTnLst>
                                </p:cTn>
                              </p:par>
                              <p:par>
                                <p:cTn id="115" presetID="26" presetClass="entr" presetSubtype="0" fill="hold" nodeType="withEffect">
                                  <p:stCondLst>
                                    <p:cond delay="0"/>
                                  </p:stCondLst>
                                  <p:childTnLst>
                                    <p:set>
                                      <p:cBhvr>
                                        <p:cTn id="116" dur="1" fill="hold">
                                          <p:stCondLst>
                                            <p:cond delay="0"/>
                                          </p:stCondLst>
                                        </p:cTn>
                                        <p:tgtEl>
                                          <p:spTgt spid="3">
                                            <p:txEl>
                                              <p:pRg st="28" end="28"/>
                                            </p:txEl>
                                          </p:spTgt>
                                        </p:tgtEl>
                                        <p:attrNameLst>
                                          <p:attrName>style.visibility</p:attrName>
                                        </p:attrNameLst>
                                      </p:cBhvr>
                                      <p:to>
                                        <p:strVal val="visible"/>
                                      </p:to>
                                    </p:set>
                                    <p:animEffect transition="in" filter="wipe(down)">
                                      <p:cBhvr>
                                        <p:cTn id="117" dur="580">
                                          <p:stCondLst>
                                            <p:cond delay="0"/>
                                          </p:stCondLst>
                                        </p:cTn>
                                        <p:tgtEl>
                                          <p:spTgt spid="3">
                                            <p:txEl>
                                              <p:pRg st="28" end="28"/>
                                            </p:txEl>
                                          </p:spTgt>
                                        </p:tgtEl>
                                      </p:cBhvr>
                                    </p:animEffect>
                                    <p:anim calcmode="lin" valueType="num">
                                      <p:cBhvr>
                                        <p:cTn id="118" dur="1822" tmFilter="0,0; 0.14,0.36; 0.43,0.73; 0.71,0.91; 1.0,1.0">
                                          <p:stCondLst>
                                            <p:cond delay="0"/>
                                          </p:stCondLst>
                                        </p:cTn>
                                        <p:tgtEl>
                                          <p:spTgt spid="3">
                                            <p:txEl>
                                              <p:pRg st="28" end="28"/>
                                            </p:txEl>
                                          </p:spTgt>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3">
                                            <p:txEl>
                                              <p:pRg st="28" end="28"/>
                                            </p:txEl>
                                          </p:spTgt>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3">
                                            <p:txEl>
                                              <p:pRg st="28" end="28"/>
                                            </p:txEl>
                                          </p:spTgt>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3">
                                            <p:txEl>
                                              <p:pRg st="28" end="28"/>
                                            </p:txEl>
                                          </p:spTgt>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3">
                                            <p:txEl>
                                              <p:pRg st="28" end="28"/>
                                            </p:txEl>
                                          </p:spTgt>
                                        </p:tgtEl>
                                        <p:attrNameLst>
                                          <p:attrName>ppt_y</p:attrName>
                                        </p:attrNameLst>
                                      </p:cBhvr>
                                      <p:tavLst>
                                        <p:tav tm="0" fmla="#ppt_y-sin(pi*$)/81">
                                          <p:val>
                                            <p:fltVal val="0"/>
                                          </p:val>
                                        </p:tav>
                                        <p:tav tm="100000">
                                          <p:val>
                                            <p:fltVal val="1"/>
                                          </p:val>
                                        </p:tav>
                                      </p:tavLst>
                                    </p:anim>
                                    <p:animScale>
                                      <p:cBhvr>
                                        <p:cTn id="123" dur="26">
                                          <p:stCondLst>
                                            <p:cond delay="650"/>
                                          </p:stCondLst>
                                        </p:cTn>
                                        <p:tgtEl>
                                          <p:spTgt spid="3">
                                            <p:txEl>
                                              <p:pRg st="28" end="28"/>
                                            </p:txEl>
                                          </p:spTgt>
                                        </p:tgtEl>
                                      </p:cBhvr>
                                      <p:to x="100000" y="60000"/>
                                    </p:animScale>
                                    <p:animScale>
                                      <p:cBhvr>
                                        <p:cTn id="124" dur="166" decel="50000">
                                          <p:stCondLst>
                                            <p:cond delay="676"/>
                                          </p:stCondLst>
                                        </p:cTn>
                                        <p:tgtEl>
                                          <p:spTgt spid="3">
                                            <p:txEl>
                                              <p:pRg st="28" end="28"/>
                                            </p:txEl>
                                          </p:spTgt>
                                        </p:tgtEl>
                                      </p:cBhvr>
                                      <p:to x="100000" y="100000"/>
                                    </p:animScale>
                                    <p:animScale>
                                      <p:cBhvr>
                                        <p:cTn id="125" dur="26">
                                          <p:stCondLst>
                                            <p:cond delay="1312"/>
                                          </p:stCondLst>
                                        </p:cTn>
                                        <p:tgtEl>
                                          <p:spTgt spid="3">
                                            <p:txEl>
                                              <p:pRg st="28" end="28"/>
                                            </p:txEl>
                                          </p:spTgt>
                                        </p:tgtEl>
                                      </p:cBhvr>
                                      <p:to x="100000" y="80000"/>
                                    </p:animScale>
                                    <p:animScale>
                                      <p:cBhvr>
                                        <p:cTn id="126" dur="166" decel="50000">
                                          <p:stCondLst>
                                            <p:cond delay="1338"/>
                                          </p:stCondLst>
                                        </p:cTn>
                                        <p:tgtEl>
                                          <p:spTgt spid="3">
                                            <p:txEl>
                                              <p:pRg st="28" end="28"/>
                                            </p:txEl>
                                          </p:spTgt>
                                        </p:tgtEl>
                                      </p:cBhvr>
                                      <p:to x="100000" y="100000"/>
                                    </p:animScale>
                                    <p:animScale>
                                      <p:cBhvr>
                                        <p:cTn id="127" dur="26">
                                          <p:stCondLst>
                                            <p:cond delay="1642"/>
                                          </p:stCondLst>
                                        </p:cTn>
                                        <p:tgtEl>
                                          <p:spTgt spid="3">
                                            <p:txEl>
                                              <p:pRg st="28" end="28"/>
                                            </p:txEl>
                                          </p:spTgt>
                                        </p:tgtEl>
                                      </p:cBhvr>
                                      <p:to x="100000" y="90000"/>
                                    </p:animScale>
                                    <p:animScale>
                                      <p:cBhvr>
                                        <p:cTn id="128" dur="166" decel="50000">
                                          <p:stCondLst>
                                            <p:cond delay="1668"/>
                                          </p:stCondLst>
                                        </p:cTn>
                                        <p:tgtEl>
                                          <p:spTgt spid="3">
                                            <p:txEl>
                                              <p:pRg st="28" end="28"/>
                                            </p:txEl>
                                          </p:spTgt>
                                        </p:tgtEl>
                                      </p:cBhvr>
                                      <p:to x="100000" y="100000"/>
                                    </p:animScale>
                                    <p:animScale>
                                      <p:cBhvr>
                                        <p:cTn id="129" dur="26">
                                          <p:stCondLst>
                                            <p:cond delay="1808"/>
                                          </p:stCondLst>
                                        </p:cTn>
                                        <p:tgtEl>
                                          <p:spTgt spid="3">
                                            <p:txEl>
                                              <p:pRg st="28" end="28"/>
                                            </p:txEl>
                                          </p:spTgt>
                                        </p:tgtEl>
                                      </p:cBhvr>
                                      <p:to x="100000" y="95000"/>
                                    </p:animScale>
                                    <p:animScale>
                                      <p:cBhvr>
                                        <p:cTn id="130" dur="166" decel="50000">
                                          <p:stCondLst>
                                            <p:cond delay="1834"/>
                                          </p:stCondLst>
                                        </p:cTn>
                                        <p:tgtEl>
                                          <p:spTgt spid="3">
                                            <p:txEl>
                                              <p:pRg st="28" end="28"/>
                                            </p:txEl>
                                          </p:spTgt>
                                        </p:tgtEl>
                                      </p:cBhvr>
                                      <p:to x="100000" y="100000"/>
                                    </p:animScale>
                                  </p:childTnLst>
                                </p:cTn>
                              </p:par>
                              <p:par>
                                <p:cTn id="131" presetID="26" presetClass="entr" presetSubtype="0" fill="hold" nodeType="withEffect">
                                  <p:stCondLst>
                                    <p:cond delay="0"/>
                                  </p:stCondLst>
                                  <p:childTnLst>
                                    <p:set>
                                      <p:cBhvr>
                                        <p:cTn id="132" dur="1" fill="hold">
                                          <p:stCondLst>
                                            <p:cond delay="0"/>
                                          </p:stCondLst>
                                        </p:cTn>
                                        <p:tgtEl>
                                          <p:spTgt spid="3">
                                            <p:txEl>
                                              <p:pRg st="29" end="29"/>
                                            </p:txEl>
                                          </p:spTgt>
                                        </p:tgtEl>
                                        <p:attrNameLst>
                                          <p:attrName>style.visibility</p:attrName>
                                        </p:attrNameLst>
                                      </p:cBhvr>
                                      <p:to>
                                        <p:strVal val="visible"/>
                                      </p:to>
                                    </p:set>
                                    <p:animEffect transition="in" filter="wipe(down)">
                                      <p:cBhvr>
                                        <p:cTn id="133" dur="580">
                                          <p:stCondLst>
                                            <p:cond delay="0"/>
                                          </p:stCondLst>
                                        </p:cTn>
                                        <p:tgtEl>
                                          <p:spTgt spid="3">
                                            <p:txEl>
                                              <p:pRg st="29" end="29"/>
                                            </p:txEl>
                                          </p:spTgt>
                                        </p:tgtEl>
                                      </p:cBhvr>
                                    </p:animEffect>
                                    <p:anim calcmode="lin" valueType="num">
                                      <p:cBhvr>
                                        <p:cTn id="134" dur="1822" tmFilter="0,0; 0.14,0.36; 0.43,0.73; 0.71,0.91; 1.0,1.0">
                                          <p:stCondLst>
                                            <p:cond delay="0"/>
                                          </p:stCondLst>
                                        </p:cTn>
                                        <p:tgtEl>
                                          <p:spTgt spid="3">
                                            <p:txEl>
                                              <p:pRg st="29" end="29"/>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
                                            <p:txEl>
                                              <p:pRg st="29" end="29"/>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
                                            <p:txEl>
                                              <p:pRg st="29" end="29"/>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
                                            <p:txEl>
                                              <p:pRg st="29" end="29"/>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
                                            <p:txEl>
                                              <p:pRg st="29" end="29"/>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3">
                                            <p:txEl>
                                              <p:pRg st="29" end="29"/>
                                            </p:txEl>
                                          </p:spTgt>
                                        </p:tgtEl>
                                      </p:cBhvr>
                                      <p:to x="100000" y="60000"/>
                                    </p:animScale>
                                    <p:animScale>
                                      <p:cBhvr>
                                        <p:cTn id="140" dur="166" decel="50000">
                                          <p:stCondLst>
                                            <p:cond delay="676"/>
                                          </p:stCondLst>
                                        </p:cTn>
                                        <p:tgtEl>
                                          <p:spTgt spid="3">
                                            <p:txEl>
                                              <p:pRg st="29" end="29"/>
                                            </p:txEl>
                                          </p:spTgt>
                                        </p:tgtEl>
                                      </p:cBhvr>
                                      <p:to x="100000" y="100000"/>
                                    </p:animScale>
                                    <p:animScale>
                                      <p:cBhvr>
                                        <p:cTn id="141" dur="26">
                                          <p:stCondLst>
                                            <p:cond delay="1312"/>
                                          </p:stCondLst>
                                        </p:cTn>
                                        <p:tgtEl>
                                          <p:spTgt spid="3">
                                            <p:txEl>
                                              <p:pRg st="29" end="29"/>
                                            </p:txEl>
                                          </p:spTgt>
                                        </p:tgtEl>
                                      </p:cBhvr>
                                      <p:to x="100000" y="80000"/>
                                    </p:animScale>
                                    <p:animScale>
                                      <p:cBhvr>
                                        <p:cTn id="142" dur="166" decel="50000">
                                          <p:stCondLst>
                                            <p:cond delay="1338"/>
                                          </p:stCondLst>
                                        </p:cTn>
                                        <p:tgtEl>
                                          <p:spTgt spid="3">
                                            <p:txEl>
                                              <p:pRg st="29" end="29"/>
                                            </p:txEl>
                                          </p:spTgt>
                                        </p:tgtEl>
                                      </p:cBhvr>
                                      <p:to x="100000" y="100000"/>
                                    </p:animScale>
                                    <p:animScale>
                                      <p:cBhvr>
                                        <p:cTn id="143" dur="26">
                                          <p:stCondLst>
                                            <p:cond delay="1642"/>
                                          </p:stCondLst>
                                        </p:cTn>
                                        <p:tgtEl>
                                          <p:spTgt spid="3">
                                            <p:txEl>
                                              <p:pRg st="29" end="29"/>
                                            </p:txEl>
                                          </p:spTgt>
                                        </p:tgtEl>
                                      </p:cBhvr>
                                      <p:to x="100000" y="90000"/>
                                    </p:animScale>
                                    <p:animScale>
                                      <p:cBhvr>
                                        <p:cTn id="144" dur="166" decel="50000">
                                          <p:stCondLst>
                                            <p:cond delay="1668"/>
                                          </p:stCondLst>
                                        </p:cTn>
                                        <p:tgtEl>
                                          <p:spTgt spid="3">
                                            <p:txEl>
                                              <p:pRg st="29" end="29"/>
                                            </p:txEl>
                                          </p:spTgt>
                                        </p:tgtEl>
                                      </p:cBhvr>
                                      <p:to x="100000" y="100000"/>
                                    </p:animScale>
                                    <p:animScale>
                                      <p:cBhvr>
                                        <p:cTn id="145" dur="26">
                                          <p:stCondLst>
                                            <p:cond delay="1808"/>
                                          </p:stCondLst>
                                        </p:cTn>
                                        <p:tgtEl>
                                          <p:spTgt spid="3">
                                            <p:txEl>
                                              <p:pRg st="29" end="29"/>
                                            </p:txEl>
                                          </p:spTgt>
                                        </p:tgtEl>
                                      </p:cBhvr>
                                      <p:to x="100000" y="95000"/>
                                    </p:animScale>
                                    <p:animScale>
                                      <p:cBhvr>
                                        <p:cTn id="146" dur="166" decel="50000">
                                          <p:stCondLst>
                                            <p:cond delay="1834"/>
                                          </p:stCondLst>
                                        </p:cTn>
                                        <p:tgtEl>
                                          <p:spTgt spid="3">
                                            <p:txEl>
                                              <p:pRg st="29" end="29"/>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3">
                                            <p:txEl>
                                              <p:pRg st="14" end="14"/>
                                            </p:txEl>
                                          </p:spTgt>
                                        </p:tgtEl>
                                        <p:attrNameLst>
                                          <p:attrName>style.visibility</p:attrName>
                                        </p:attrNameLst>
                                      </p:cBhvr>
                                      <p:to>
                                        <p:strVal val="visible"/>
                                      </p:to>
                                    </p:set>
                                    <p:animEffect transition="in" filter="fade">
                                      <p:cBhvr>
                                        <p:cTn id="151" dur="500"/>
                                        <p:tgtEl>
                                          <p:spTgt spid="3">
                                            <p:txEl>
                                              <p:pRg st="14" end="14"/>
                                            </p:txEl>
                                          </p:spTgt>
                                        </p:tgtEl>
                                      </p:cBhvr>
                                    </p:animEffect>
                                  </p:childTnLst>
                                </p:cTn>
                              </p:par>
                              <p:par>
                                <p:cTn id="152" presetID="10" presetClass="entr" presetSubtype="0" fill="hold" nodeType="withEffect">
                                  <p:stCondLst>
                                    <p:cond delay="0"/>
                                  </p:stCondLst>
                                  <p:childTnLst>
                                    <p:set>
                                      <p:cBhvr>
                                        <p:cTn id="153" dur="1" fill="hold">
                                          <p:stCondLst>
                                            <p:cond delay="0"/>
                                          </p:stCondLst>
                                        </p:cTn>
                                        <p:tgtEl>
                                          <p:spTgt spid="3">
                                            <p:txEl>
                                              <p:pRg st="15" end="15"/>
                                            </p:txEl>
                                          </p:spTgt>
                                        </p:tgtEl>
                                        <p:attrNameLst>
                                          <p:attrName>style.visibility</p:attrName>
                                        </p:attrNameLst>
                                      </p:cBhvr>
                                      <p:to>
                                        <p:strVal val="visible"/>
                                      </p:to>
                                    </p:set>
                                    <p:animEffect transition="in" filter="fade">
                                      <p:cBhvr>
                                        <p:cTn id="154" dur="500"/>
                                        <p:tgtEl>
                                          <p:spTgt spid="3">
                                            <p:txEl>
                                              <p:pRg st="15" end="15"/>
                                            </p:txEl>
                                          </p:spTgt>
                                        </p:tgtEl>
                                      </p:cBhvr>
                                    </p:animEffect>
                                  </p:childTnLst>
                                </p:cTn>
                              </p:par>
                            </p:childTnLst>
                          </p:cTn>
                        </p:par>
                        <p:par>
                          <p:cTn id="155" fill="hold">
                            <p:stCondLst>
                              <p:cond delay="500"/>
                            </p:stCondLst>
                            <p:childTnLst>
                              <p:par>
                                <p:cTn id="156" presetID="10" presetClass="entr" presetSubtype="0" fill="hold" nodeType="afterEffect">
                                  <p:stCondLst>
                                    <p:cond delay="0"/>
                                  </p:stCondLst>
                                  <p:childTnLst>
                                    <p:set>
                                      <p:cBhvr>
                                        <p:cTn id="157" dur="1" fill="hold">
                                          <p:stCondLst>
                                            <p:cond delay="0"/>
                                          </p:stCondLst>
                                        </p:cTn>
                                        <p:tgtEl>
                                          <p:spTgt spid="14"/>
                                        </p:tgtEl>
                                        <p:attrNameLst>
                                          <p:attrName>style.visibility</p:attrName>
                                        </p:attrNameLst>
                                      </p:cBhvr>
                                      <p:to>
                                        <p:strVal val="visible"/>
                                      </p:to>
                                    </p:set>
                                    <p:animEffect transition="in" filter="fade">
                                      <p:cBhvr>
                                        <p:cTn id="158" dur="500"/>
                                        <p:tgtEl>
                                          <p:spTgt spid="14"/>
                                        </p:tgtEl>
                                      </p:cBhvr>
                                    </p:animEffect>
                                  </p:childTnLst>
                                </p:cTn>
                              </p:par>
                            </p:childTnLst>
                          </p:cTn>
                        </p:par>
                        <p:par>
                          <p:cTn id="159" fill="hold">
                            <p:stCondLst>
                              <p:cond delay="1000"/>
                            </p:stCondLst>
                            <p:childTnLst>
                              <p:par>
                                <p:cTn id="160" presetID="26" presetClass="entr" presetSubtype="0" fill="hold" grpId="0" nodeType="afterEffect">
                                  <p:stCondLst>
                                    <p:cond delay="0"/>
                                  </p:stCondLst>
                                  <p:childTnLst>
                                    <p:set>
                                      <p:cBhvr>
                                        <p:cTn id="161" dur="1" fill="hold">
                                          <p:stCondLst>
                                            <p:cond delay="0"/>
                                          </p:stCondLst>
                                        </p:cTn>
                                        <p:tgtEl>
                                          <p:spTgt spid="15"/>
                                        </p:tgtEl>
                                        <p:attrNameLst>
                                          <p:attrName>style.visibility</p:attrName>
                                        </p:attrNameLst>
                                      </p:cBhvr>
                                      <p:to>
                                        <p:strVal val="visible"/>
                                      </p:to>
                                    </p:set>
                                    <p:animEffect transition="in" filter="wipe(down)">
                                      <p:cBhvr>
                                        <p:cTn id="162" dur="580">
                                          <p:stCondLst>
                                            <p:cond delay="0"/>
                                          </p:stCondLst>
                                        </p:cTn>
                                        <p:tgtEl>
                                          <p:spTgt spid="15"/>
                                        </p:tgtEl>
                                      </p:cBhvr>
                                    </p:animEffect>
                                    <p:anim calcmode="lin" valueType="num">
                                      <p:cBhvr>
                                        <p:cTn id="16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6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6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6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6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68" dur="26">
                                          <p:stCondLst>
                                            <p:cond delay="650"/>
                                          </p:stCondLst>
                                        </p:cTn>
                                        <p:tgtEl>
                                          <p:spTgt spid="15"/>
                                        </p:tgtEl>
                                      </p:cBhvr>
                                      <p:to x="100000" y="60000"/>
                                    </p:animScale>
                                    <p:animScale>
                                      <p:cBhvr>
                                        <p:cTn id="169" dur="166" decel="50000">
                                          <p:stCondLst>
                                            <p:cond delay="676"/>
                                          </p:stCondLst>
                                        </p:cTn>
                                        <p:tgtEl>
                                          <p:spTgt spid="15"/>
                                        </p:tgtEl>
                                      </p:cBhvr>
                                      <p:to x="100000" y="100000"/>
                                    </p:animScale>
                                    <p:animScale>
                                      <p:cBhvr>
                                        <p:cTn id="170" dur="26">
                                          <p:stCondLst>
                                            <p:cond delay="1312"/>
                                          </p:stCondLst>
                                        </p:cTn>
                                        <p:tgtEl>
                                          <p:spTgt spid="15"/>
                                        </p:tgtEl>
                                      </p:cBhvr>
                                      <p:to x="100000" y="80000"/>
                                    </p:animScale>
                                    <p:animScale>
                                      <p:cBhvr>
                                        <p:cTn id="171" dur="166" decel="50000">
                                          <p:stCondLst>
                                            <p:cond delay="1338"/>
                                          </p:stCondLst>
                                        </p:cTn>
                                        <p:tgtEl>
                                          <p:spTgt spid="15"/>
                                        </p:tgtEl>
                                      </p:cBhvr>
                                      <p:to x="100000" y="100000"/>
                                    </p:animScale>
                                    <p:animScale>
                                      <p:cBhvr>
                                        <p:cTn id="172" dur="26">
                                          <p:stCondLst>
                                            <p:cond delay="1642"/>
                                          </p:stCondLst>
                                        </p:cTn>
                                        <p:tgtEl>
                                          <p:spTgt spid="15"/>
                                        </p:tgtEl>
                                      </p:cBhvr>
                                      <p:to x="100000" y="90000"/>
                                    </p:animScale>
                                    <p:animScale>
                                      <p:cBhvr>
                                        <p:cTn id="173" dur="166" decel="50000">
                                          <p:stCondLst>
                                            <p:cond delay="1668"/>
                                          </p:stCondLst>
                                        </p:cTn>
                                        <p:tgtEl>
                                          <p:spTgt spid="15"/>
                                        </p:tgtEl>
                                      </p:cBhvr>
                                      <p:to x="100000" y="100000"/>
                                    </p:animScale>
                                    <p:animScale>
                                      <p:cBhvr>
                                        <p:cTn id="174" dur="26">
                                          <p:stCondLst>
                                            <p:cond delay="1808"/>
                                          </p:stCondLst>
                                        </p:cTn>
                                        <p:tgtEl>
                                          <p:spTgt spid="15"/>
                                        </p:tgtEl>
                                      </p:cBhvr>
                                      <p:to x="100000" y="95000"/>
                                    </p:animScale>
                                    <p:animScale>
                                      <p:cBhvr>
                                        <p:cTn id="175" dur="166" decel="50000">
                                          <p:stCondLst>
                                            <p:cond delay="1834"/>
                                          </p:stCondLst>
                                        </p:cTn>
                                        <p:tgtEl>
                                          <p:spTgt spid="15"/>
                                        </p:tgtEl>
                                      </p:cBhvr>
                                      <p:to x="100000" y="100000"/>
                                    </p:animScale>
                                  </p:childTnLst>
                                </p:cTn>
                              </p:par>
                            </p:childTnLst>
                          </p:cTn>
                        </p:par>
                      </p:childTnLst>
                    </p:cTn>
                  </p:par>
                  <p:par>
                    <p:cTn id="176" fill="hold">
                      <p:stCondLst>
                        <p:cond delay="indefinite"/>
                      </p:stCondLst>
                      <p:childTnLst>
                        <p:par>
                          <p:cTn id="177" fill="hold">
                            <p:stCondLst>
                              <p:cond delay="0"/>
                            </p:stCondLst>
                            <p:childTnLst>
                              <p:par>
                                <p:cTn id="178" presetID="10" presetClass="entr" presetSubtype="0" fill="hold" nodeType="clickEffect">
                                  <p:stCondLst>
                                    <p:cond delay="0"/>
                                  </p:stCondLst>
                                  <p:childTnLst>
                                    <p:set>
                                      <p:cBhvr>
                                        <p:cTn id="179" dur="1" fill="hold">
                                          <p:stCondLst>
                                            <p:cond delay="0"/>
                                          </p:stCondLst>
                                        </p:cTn>
                                        <p:tgtEl>
                                          <p:spTgt spid="3">
                                            <p:txEl>
                                              <p:pRg st="17" end="17"/>
                                            </p:txEl>
                                          </p:spTgt>
                                        </p:tgtEl>
                                        <p:attrNameLst>
                                          <p:attrName>style.visibility</p:attrName>
                                        </p:attrNameLst>
                                      </p:cBhvr>
                                      <p:to>
                                        <p:strVal val="visible"/>
                                      </p:to>
                                    </p:set>
                                    <p:animEffect transition="in" filter="fade">
                                      <p:cBhvr>
                                        <p:cTn id="180" dur="500"/>
                                        <p:tgtEl>
                                          <p:spTgt spid="3">
                                            <p:txEl>
                                              <p:pRg st="17" end="17"/>
                                            </p:txEl>
                                          </p:spTgt>
                                        </p:tgtEl>
                                      </p:cBhvr>
                                    </p:animEffect>
                                  </p:childTnLst>
                                </p:cTn>
                              </p:par>
                              <p:par>
                                <p:cTn id="181" presetID="10" presetClass="entr" presetSubtype="0" fill="hold" nodeType="withEffect">
                                  <p:stCondLst>
                                    <p:cond delay="0"/>
                                  </p:stCondLst>
                                  <p:childTnLst>
                                    <p:set>
                                      <p:cBhvr>
                                        <p:cTn id="182" dur="1" fill="hold">
                                          <p:stCondLst>
                                            <p:cond delay="0"/>
                                          </p:stCondLst>
                                        </p:cTn>
                                        <p:tgtEl>
                                          <p:spTgt spid="3">
                                            <p:txEl>
                                              <p:pRg st="18" end="18"/>
                                            </p:txEl>
                                          </p:spTgt>
                                        </p:tgtEl>
                                        <p:attrNameLst>
                                          <p:attrName>style.visibility</p:attrName>
                                        </p:attrNameLst>
                                      </p:cBhvr>
                                      <p:to>
                                        <p:strVal val="visible"/>
                                      </p:to>
                                    </p:set>
                                    <p:animEffect transition="in" filter="fade">
                                      <p:cBhvr>
                                        <p:cTn id="183" dur="500"/>
                                        <p:tgtEl>
                                          <p:spTgt spid="3">
                                            <p:txEl>
                                              <p:pRg st="18" end="18"/>
                                            </p:txEl>
                                          </p:spTgt>
                                        </p:tgtEl>
                                      </p:cBhvr>
                                    </p:animEffect>
                                  </p:childTnLst>
                                </p:cTn>
                              </p:par>
                              <p:par>
                                <p:cTn id="184" presetID="10" presetClass="entr" presetSubtype="0" fill="hold" nodeType="withEffect">
                                  <p:stCondLst>
                                    <p:cond delay="0"/>
                                  </p:stCondLst>
                                  <p:childTnLst>
                                    <p:set>
                                      <p:cBhvr>
                                        <p:cTn id="185" dur="1" fill="hold">
                                          <p:stCondLst>
                                            <p:cond delay="0"/>
                                          </p:stCondLst>
                                        </p:cTn>
                                        <p:tgtEl>
                                          <p:spTgt spid="3">
                                            <p:txEl>
                                              <p:pRg st="19" end="19"/>
                                            </p:txEl>
                                          </p:spTgt>
                                        </p:tgtEl>
                                        <p:attrNameLst>
                                          <p:attrName>style.visibility</p:attrName>
                                        </p:attrNameLst>
                                      </p:cBhvr>
                                      <p:to>
                                        <p:strVal val="visible"/>
                                      </p:to>
                                    </p:set>
                                    <p:animEffect transition="in" filter="fade">
                                      <p:cBhvr>
                                        <p:cTn id="186" dur="500"/>
                                        <p:tgtEl>
                                          <p:spTgt spid="3">
                                            <p:txEl>
                                              <p:pRg st="19" end="19"/>
                                            </p:txEl>
                                          </p:spTgt>
                                        </p:tgtEl>
                                      </p:cBhvr>
                                    </p:animEffect>
                                  </p:childTnLst>
                                </p:cTn>
                              </p:par>
                              <p:par>
                                <p:cTn id="187" presetID="10" presetClass="entr" presetSubtype="0" fill="hold" nodeType="withEffect">
                                  <p:stCondLst>
                                    <p:cond delay="0"/>
                                  </p:stCondLst>
                                  <p:childTnLst>
                                    <p:set>
                                      <p:cBhvr>
                                        <p:cTn id="188" dur="1" fill="hold">
                                          <p:stCondLst>
                                            <p:cond delay="0"/>
                                          </p:stCondLst>
                                        </p:cTn>
                                        <p:tgtEl>
                                          <p:spTgt spid="3">
                                            <p:txEl>
                                              <p:pRg st="20" end="20"/>
                                            </p:txEl>
                                          </p:spTgt>
                                        </p:tgtEl>
                                        <p:attrNameLst>
                                          <p:attrName>style.visibility</p:attrName>
                                        </p:attrNameLst>
                                      </p:cBhvr>
                                      <p:to>
                                        <p:strVal val="visible"/>
                                      </p:to>
                                    </p:set>
                                    <p:animEffect transition="in" filter="fade">
                                      <p:cBhvr>
                                        <p:cTn id="189" dur="500"/>
                                        <p:tgtEl>
                                          <p:spTgt spid="3">
                                            <p:txEl>
                                              <p:pRg st="20" end="20"/>
                                            </p:txEl>
                                          </p:spTgt>
                                        </p:tgtEl>
                                      </p:cBhvr>
                                    </p:animEffect>
                                  </p:childTnLst>
                                </p:cTn>
                              </p:par>
                              <p:par>
                                <p:cTn id="190" presetID="10" presetClass="entr" presetSubtype="0" fill="hold" nodeType="withEffect">
                                  <p:stCondLst>
                                    <p:cond delay="0"/>
                                  </p:stCondLst>
                                  <p:childTnLst>
                                    <p:set>
                                      <p:cBhvr>
                                        <p:cTn id="191" dur="1" fill="hold">
                                          <p:stCondLst>
                                            <p:cond delay="0"/>
                                          </p:stCondLst>
                                        </p:cTn>
                                        <p:tgtEl>
                                          <p:spTgt spid="3">
                                            <p:txEl>
                                              <p:pRg st="21" end="21"/>
                                            </p:txEl>
                                          </p:spTgt>
                                        </p:tgtEl>
                                        <p:attrNameLst>
                                          <p:attrName>style.visibility</p:attrName>
                                        </p:attrNameLst>
                                      </p:cBhvr>
                                      <p:to>
                                        <p:strVal val="visible"/>
                                      </p:to>
                                    </p:set>
                                    <p:animEffect transition="in" filter="fade">
                                      <p:cBhvr>
                                        <p:cTn id="192" dur="500"/>
                                        <p:tgtEl>
                                          <p:spTgt spid="3">
                                            <p:txEl>
                                              <p:pRg st="21" end="21"/>
                                            </p:txEl>
                                          </p:spTgt>
                                        </p:tgtEl>
                                      </p:cBhvr>
                                    </p:animEffect>
                                  </p:childTnLst>
                                </p:cTn>
                              </p:par>
                            </p:childTnLst>
                          </p:cTn>
                        </p:par>
                        <p:par>
                          <p:cTn id="193" fill="hold">
                            <p:stCondLst>
                              <p:cond delay="500"/>
                            </p:stCondLst>
                            <p:childTnLst>
                              <p:par>
                                <p:cTn id="194" presetID="10" presetClass="entr" presetSubtype="0" fill="hold" nodeType="afterEffect">
                                  <p:stCondLst>
                                    <p:cond delay="0"/>
                                  </p:stCondLst>
                                  <p:childTnLst>
                                    <p:set>
                                      <p:cBhvr>
                                        <p:cTn id="195" dur="1" fill="hold">
                                          <p:stCondLst>
                                            <p:cond delay="0"/>
                                          </p:stCondLst>
                                        </p:cTn>
                                        <p:tgtEl>
                                          <p:spTgt spid="17"/>
                                        </p:tgtEl>
                                        <p:attrNameLst>
                                          <p:attrName>style.visibility</p:attrName>
                                        </p:attrNameLst>
                                      </p:cBhvr>
                                      <p:to>
                                        <p:strVal val="visible"/>
                                      </p:to>
                                    </p:set>
                                    <p:animEffect transition="in" filter="fade">
                                      <p:cBhvr>
                                        <p:cTn id="196" dur="500"/>
                                        <p:tgtEl>
                                          <p:spTgt spid="17"/>
                                        </p:tgtEl>
                                      </p:cBhvr>
                                    </p:animEffect>
                                  </p:childTnLst>
                                </p:cTn>
                              </p:par>
                            </p:childTnLst>
                          </p:cTn>
                        </p:par>
                        <p:par>
                          <p:cTn id="197" fill="hold">
                            <p:stCondLst>
                              <p:cond delay="1000"/>
                            </p:stCondLst>
                            <p:childTnLst>
                              <p:par>
                                <p:cTn id="198" presetID="26" presetClass="entr" presetSubtype="0" fill="hold" grpId="0" nodeType="afterEffect">
                                  <p:stCondLst>
                                    <p:cond delay="0"/>
                                  </p:stCondLst>
                                  <p:childTnLst>
                                    <p:set>
                                      <p:cBhvr>
                                        <p:cTn id="199" dur="1" fill="hold">
                                          <p:stCondLst>
                                            <p:cond delay="0"/>
                                          </p:stCondLst>
                                        </p:cTn>
                                        <p:tgtEl>
                                          <p:spTgt spid="16"/>
                                        </p:tgtEl>
                                        <p:attrNameLst>
                                          <p:attrName>style.visibility</p:attrName>
                                        </p:attrNameLst>
                                      </p:cBhvr>
                                      <p:to>
                                        <p:strVal val="visible"/>
                                      </p:to>
                                    </p:set>
                                    <p:animEffect transition="in" filter="wipe(down)">
                                      <p:cBhvr>
                                        <p:cTn id="200" dur="580">
                                          <p:stCondLst>
                                            <p:cond delay="0"/>
                                          </p:stCondLst>
                                        </p:cTn>
                                        <p:tgtEl>
                                          <p:spTgt spid="16"/>
                                        </p:tgtEl>
                                      </p:cBhvr>
                                    </p:animEffect>
                                    <p:anim calcmode="lin" valueType="num">
                                      <p:cBhvr>
                                        <p:cTn id="20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0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0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0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0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06" dur="26">
                                          <p:stCondLst>
                                            <p:cond delay="650"/>
                                          </p:stCondLst>
                                        </p:cTn>
                                        <p:tgtEl>
                                          <p:spTgt spid="16"/>
                                        </p:tgtEl>
                                      </p:cBhvr>
                                      <p:to x="100000" y="60000"/>
                                    </p:animScale>
                                    <p:animScale>
                                      <p:cBhvr>
                                        <p:cTn id="207" dur="166" decel="50000">
                                          <p:stCondLst>
                                            <p:cond delay="676"/>
                                          </p:stCondLst>
                                        </p:cTn>
                                        <p:tgtEl>
                                          <p:spTgt spid="16"/>
                                        </p:tgtEl>
                                      </p:cBhvr>
                                      <p:to x="100000" y="100000"/>
                                    </p:animScale>
                                    <p:animScale>
                                      <p:cBhvr>
                                        <p:cTn id="208" dur="26">
                                          <p:stCondLst>
                                            <p:cond delay="1312"/>
                                          </p:stCondLst>
                                        </p:cTn>
                                        <p:tgtEl>
                                          <p:spTgt spid="16"/>
                                        </p:tgtEl>
                                      </p:cBhvr>
                                      <p:to x="100000" y="80000"/>
                                    </p:animScale>
                                    <p:animScale>
                                      <p:cBhvr>
                                        <p:cTn id="209" dur="166" decel="50000">
                                          <p:stCondLst>
                                            <p:cond delay="1338"/>
                                          </p:stCondLst>
                                        </p:cTn>
                                        <p:tgtEl>
                                          <p:spTgt spid="16"/>
                                        </p:tgtEl>
                                      </p:cBhvr>
                                      <p:to x="100000" y="100000"/>
                                    </p:animScale>
                                    <p:animScale>
                                      <p:cBhvr>
                                        <p:cTn id="210" dur="26">
                                          <p:stCondLst>
                                            <p:cond delay="1642"/>
                                          </p:stCondLst>
                                        </p:cTn>
                                        <p:tgtEl>
                                          <p:spTgt spid="16"/>
                                        </p:tgtEl>
                                      </p:cBhvr>
                                      <p:to x="100000" y="90000"/>
                                    </p:animScale>
                                    <p:animScale>
                                      <p:cBhvr>
                                        <p:cTn id="211" dur="166" decel="50000">
                                          <p:stCondLst>
                                            <p:cond delay="1668"/>
                                          </p:stCondLst>
                                        </p:cTn>
                                        <p:tgtEl>
                                          <p:spTgt spid="16"/>
                                        </p:tgtEl>
                                      </p:cBhvr>
                                      <p:to x="100000" y="100000"/>
                                    </p:animScale>
                                    <p:animScale>
                                      <p:cBhvr>
                                        <p:cTn id="212" dur="26">
                                          <p:stCondLst>
                                            <p:cond delay="1808"/>
                                          </p:stCondLst>
                                        </p:cTn>
                                        <p:tgtEl>
                                          <p:spTgt spid="16"/>
                                        </p:tgtEl>
                                      </p:cBhvr>
                                      <p:to x="100000" y="95000"/>
                                    </p:animScale>
                                    <p:animScale>
                                      <p:cBhvr>
                                        <p:cTn id="213" dur="166" decel="50000">
                                          <p:stCondLst>
                                            <p:cond delay="1834"/>
                                          </p:stCondLst>
                                        </p:cTn>
                                        <p:tgtEl>
                                          <p:spTgt spid="16"/>
                                        </p:tgtEl>
                                      </p:cBhvr>
                                      <p:to x="100000" y="100000"/>
                                    </p:animScale>
                                  </p:childTnLst>
                                </p:cTn>
                              </p:par>
                            </p:childTnLst>
                          </p:cTn>
                        </p:par>
                      </p:childTnLst>
                    </p:cTn>
                  </p:par>
                  <p:par>
                    <p:cTn id="214" fill="hold">
                      <p:stCondLst>
                        <p:cond delay="indefinite"/>
                      </p:stCondLst>
                      <p:childTnLst>
                        <p:par>
                          <p:cTn id="215" fill="hold">
                            <p:stCondLst>
                              <p:cond delay="0"/>
                            </p:stCondLst>
                            <p:childTnLst>
                              <p:par>
                                <p:cTn id="216" presetID="53" presetClass="entr" presetSubtype="16" fill="hold" nodeType="clickEffect">
                                  <p:stCondLst>
                                    <p:cond delay="0"/>
                                  </p:stCondLst>
                                  <p:childTnLst>
                                    <p:set>
                                      <p:cBhvr>
                                        <p:cTn id="217" dur="1" fill="hold">
                                          <p:stCondLst>
                                            <p:cond delay="0"/>
                                          </p:stCondLst>
                                        </p:cTn>
                                        <p:tgtEl>
                                          <p:spTgt spid="21"/>
                                        </p:tgtEl>
                                        <p:attrNameLst>
                                          <p:attrName>style.visibility</p:attrName>
                                        </p:attrNameLst>
                                      </p:cBhvr>
                                      <p:to>
                                        <p:strVal val="visible"/>
                                      </p:to>
                                    </p:set>
                                    <p:anim calcmode="lin" valueType="num">
                                      <p:cBhvr>
                                        <p:cTn id="218" dur="500" fill="hold"/>
                                        <p:tgtEl>
                                          <p:spTgt spid="21"/>
                                        </p:tgtEl>
                                        <p:attrNameLst>
                                          <p:attrName>ppt_w</p:attrName>
                                        </p:attrNameLst>
                                      </p:cBhvr>
                                      <p:tavLst>
                                        <p:tav tm="0">
                                          <p:val>
                                            <p:fltVal val="0"/>
                                          </p:val>
                                        </p:tav>
                                        <p:tav tm="100000">
                                          <p:val>
                                            <p:strVal val="#ppt_w"/>
                                          </p:val>
                                        </p:tav>
                                      </p:tavLst>
                                    </p:anim>
                                    <p:anim calcmode="lin" valueType="num">
                                      <p:cBhvr>
                                        <p:cTn id="219" dur="500" fill="hold"/>
                                        <p:tgtEl>
                                          <p:spTgt spid="21"/>
                                        </p:tgtEl>
                                        <p:attrNameLst>
                                          <p:attrName>ppt_h</p:attrName>
                                        </p:attrNameLst>
                                      </p:cBhvr>
                                      <p:tavLst>
                                        <p:tav tm="0">
                                          <p:val>
                                            <p:fltVal val="0"/>
                                          </p:val>
                                        </p:tav>
                                        <p:tav tm="100000">
                                          <p:val>
                                            <p:strVal val="#ppt_h"/>
                                          </p:val>
                                        </p:tav>
                                      </p:tavLst>
                                    </p:anim>
                                    <p:animEffect transition="in" filter="fade">
                                      <p:cBhvr>
                                        <p:cTn id="2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983480" y="2204555"/>
            <a:ext cx="4160520" cy="4160520"/>
          </a:xfrm>
          <a:prstGeom prst="rect">
            <a:avLst/>
          </a:prstGeom>
        </p:spPr>
      </p:pic>
      <p:pic>
        <p:nvPicPr>
          <p:cNvPr id="7" name="Picture 6"/>
          <p:cNvPicPr>
            <a:picLocks noChangeAspect="1"/>
          </p:cNvPicPr>
          <p:nvPr/>
        </p:nvPicPr>
        <p:blipFill>
          <a:blip r:embed="rId3"/>
          <a:stretch>
            <a:fillRect/>
          </a:stretch>
        </p:blipFill>
        <p:spPr>
          <a:xfrm>
            <a:off x="4983480" y="2204555"/>
            <a:ext cx="4160520" cy="4160520"/>
          </a:xfrm>
          <a:prstGeom prst="rect">
            <a:avLst/>
          </a:prstGeom>
        </p:spPr>
      </p:pic>
      <p:pic>
        <p:nvPicPr>
          <p:cNvPr id="6" name="Picture 5"/>
          <p:cNvPicPr>
            <a:picLocks noChangeAspect="1"/>
          </p:cNvPicPr>
          <p:nvPr/>
        </p:nvPicPr>
        <p:blipFill rotWithShape="1">
          <a:blip r:embed="rId4"/>
          <a:srcRect b="2805"/>
          <a:stretch/>
        </p:blipFill>
        <p:spPr>
          <a:xfrm>
            <a:off x="4980709" y="2356955"/>
            <a:ext cx="4160520" cy="4043845"/>
          </a:xfrm>
          <a:prstGeom prst="rect">
            <a:avLst/>
          </a:prstGeom>
        </p:spPr>
      </p:pic>
      <p:sp>
        <p:nvSpPr>
          <p:cNvPr id="2" name="Title 1"/>
          <p:cNvSpPr>
            <a:spLocks noGrp="1"/>
          </p:cNvSpPr>
          <p:nvPr>
            <p:ph type="title"/>
          </p:nvPr>
        </p:nvSpPr>
        <p:spPr>
          <a:xfrm>
            <a:off x="685800" y="152400"/>
            <a:ext cx="7772400" cy="762000"/>
          </a:xfrm>
        </p:spPr>
        <p:txBody>
          <a:bodyPr/>
          <a:lstStyle/>
          <a:p>
            <a:r>
              <a:rPr lang="en-US"/>
              <a:t>Neural Network</a:t>
            </a:r>
          </a:p>
        </p:txBody>
      </p:sp>
      <p:sp>
        <p:nvSpPr>
          <p:cNvPr id="3" name="Content Placeholder 2"/>
          <p:cNvSpPr>
            <a:spLocks noGrp="1"/>
          </p:cNvSpPr>
          <p:nvPr>
            <p:ph idx="1"/>
          </p:nvPr>
        </p:nvSpPr>
        <p:spPr>
          <a:xfrm>
            <a:off x="685800" y="838200"/>
            <a:ext cx="7772400" cy="4496097"/>
          </a:xfrm>
        </p:spPr>
        <p:txBody>
          <a:bodyPr/>
          <a:lstStyle/>
          <a:p>
            <a:pPr>
              <a:buFont typeface="Wingdings" panose="05000000000000000000" pitchFamily="2" charset="2"/>
              <a:buChar char="Ø"/>
            </a:pPr>
            <a:r>
              <a:rPr lang="en-US" sz="1100" err="1">
                <a:latin typeface="Lucida Console" panose="020B0609040504020204" pitchFamily="49" charset="0"/>
              </a:rPr>
              <a:t>mulogo</a:t>
            </a:r>
            <a:r>
              <a:rPr lang="en-US" sz="1100">
                <a:latin typeface="Lucida Console" panose="020B0609040504020204" pitchFamily="49" charset="0"/>
              </a:rPr>
              <a:t> &lt;- </a:t>
            </a:r>
            <a:r>
              <a:rPr lang="en-US" sz="1100" err="1">
                <a:latin typeface="Lucida Console" panose="020B0609040504020204" pitchFamily="49" charset="0"/>
              </a:rPr>
              <a:t>data.frame</a:t>
            </a:r>
            <a:r>
              <a:rPr lang="en-US" sz="1100">
                <a:latin typeface="Lucida Console" panose="020B0609040504020204" pitchFamily="49" charset="0"/>
              </a:rPr>
              <a:t>(</a:t>
            </a:r>
            <a:r>
              <a:rPr lang="en-US" sz="1100" err="1">
                <a:latin typeface="Lucida Console" panose="020B0609040504020204" pitchFamily="49" charset="0"/>
              </a:rPr>
              <a:t>cbind</a:t>
            </a:r>
            <a:r>
              <a:rPr lang="en-US" sz="1100">
                <a:latin typeface="Lucida Console" panose="020B0609040504020204" pitchFamily="49" charset="0"/>
              </a:rPr>
              <a:t>(</a:t>
            </a:r>
            <a:r>
              <a:rPr lang="en-US" sz="1100" err="1">
                <a:latin typeface="Lucida Console" panose="020B0609040504020204" pitchFamily="49" charset="0"/>
              </a:rPr>
              <a:t>mu.logo</a:t>
            </a:r>
            <a:r>
              <a:rPr lang="en-US" sz="1100">
                <a:latin typeface="Lucida Console" panose="020B0609040504020204" pitchFamily="49" charset="0"/>
              </a:rPr>
              <a:t>, </a:t>
            </a:r>
            <a:r>
              <a:rPr lang="en-US" sz="1100">
                <a:solidFill>
                  <a:srgbClr val="FF0000"/>
                </a:solidFill>
                <a:latin typeface="Lucida Console" panose="020B0609040504020204" pitchFamily="49" charset="0"/>
              </a:rPr>
              <a:t>matrix(</a:t>
            </a:r>
            <a:r>
              <a:rPr lang="en-US" sz="1100" err="1">
                <a:solidFill>
                  <a:srgbClr val="FF0000"/>
                </a:solidFill>
                <a:latin typeface="Lucida Console" panose="020B0609040504020204" pitchFamily="49" charset="0"/>
              </a:rPr>
              <a:t>rnorm</a:t>
            </a:r>
            <a:r>
              <a:rPr lang="en-US" sz="1100">
                <a:solidFill>
                  <a:srgbClr val="FF0000"/>
                </a:solidFill>
                <a:latin typeface="Lucida Console" panose="020B0609040504020204" pitchFamily="49" charset="0"/>
              </a:rPr>
              <a:t>(prod(dim(net1$covariate))),</a:t>
            </a:r>
            <a:r>
              <a:rPr lang="en-US" sz="1100" err="1">
                <a:solidFill>
                  <a:srgbClr val="FF0000"/>
                </a:solidFill>
                <a:latin typeface="Lucida Console" panose="020B0609040504020204" pitchFamily="49" charset="0"/>
              </a:rPr>
              <a:t>nc</a:t>
            </a:r>
            <a:r>
              <a:rPr lang="en-US" sz="1100">
                <a:solidFill>
                  <a:srgbClr val="FF0000"/>
                </a:solidFill>
                <a:latin typeface="Lucida Console" panose="020B0609040504020204" pitchFamily="49" charset="0"/>
              </a:rPr>
              <a:t>=5))</a:t>
            </a:r>
            <a:r>
              <a:rPr lang="en-US" sz="1100">
                <a:latin typeface="Lucida Console" panose="020B0609040504020204" pitchFamily="49" charset="0"/>
              </a:rPr>
              <a:t> )</a:t>
            </a:r>
          </a:p>
          <a:p>
            <a:pPr>
              <a:buFont typeface="Wingdings" panose="05000000000000000000" pitchFamily="2" charset="2"/>
              <a:buChar char="Ø"/>
            </a:pPr>
            <a:endParaRPr lang="en-US" sz="600">
              <a:latin typeface="Lucida Console" panose="020B0609040504020204" pitchFamily="49" charset="0"/>
            </a:endParaRPr>
          </a:p>
          <a:p>
            <a:pPr>
              <a:buFont typeface="Wingdings" panose="05000000000000000000" pitchFamily="2" charset="2"/>
              <a:buChar char="Ø"/>
            </a:pPr>
            <a:r>
              <a:rPr lang="en-US" sz="1100">
                <a:latin typeface="Lucida Console" panose="020B0609040504020204" pitchFamily="49" charset="0"/>
              </a:rPr>
              <a:t>net4 &lt;- </a:t>
            </a:r>
            <a:r>
              <a:rPr lang="en-US" sz="1100" err="1">
                <a:latin typeface="Lucida Console" panose="020B0609040504020204" pitchFamily="49" charset="0"/>
              </a:rPr>
              <a:t>neuralnet</a:t>
            </a:r>
            <a:r>
              <a:rPr lang="en-US" sz="1100">
                <a:latin typeface="Lucida Console" panose="020B0609040504020204" pitchFamily="49" charset="0"/>
              </a:rPr>
              <a:t>(Y~X1+X2+X3+X4+X5</a:t>
            </a:r>
            <a:r>
              <a:rPr lang="en-US" sz="1100">
                <a:solidFill>
                  <a:srgbClr val="FF0000"/>
                </a:solidFill>
                <a:latin typeface="Lucida Console" panose="020B0609040504020204" pitchFamily="49" charset="0"/>
              </a:rPr>
              <a:t>+X1.1+X2.1+X3.1+X4.1+X5.1</a:t>
            </a:r>
            <a:r>
              <a:rPr lang="en-US" sz="1100">
                <a:latin typeface="Lucida Console" panose="020B0609040504020204" pitchFamily="49" charset="0"/>
              </a:rPr>
              <a:t>, data=</a:t>
            </a:r>
            <a:r>
              <a:rPr lang="en-US" sz="1100" err="1">
                <a:latin typeface="Lucida Console" panose="020B0609040504020204" pitchFamily="49" charset="0"/>
              </a:rPr>
              <a:t>mulogo</a:t>
            </a:r>
            <a:r>
              <a:rPr lang="en-US" sz="1100">
                <a:latin typeface="Lucida Console" panose="020B0609040504020204" pitchFamily="49" charset="0"/>
              </a:rPr>
              <a:t>,</a:t>
            </a:r>
          </a:p>
          <a:p>
            <a:pPr marL="0" indent="0">
              <a:buNone/>
            </a:pPr>
            <a:r>
              <a:rPr lang="en-US" sz="1100">
                <a:latin typeface="Lucida Console" panose="020B0609040504020204" pitchFamily="49" charset="0"/>
              </a:rPr>
              <a:t>	hidden=0,linear.output=TRUE, </a:t>
            </a:r>
            <a:r>
              <a:rPr lang="en-US" sz="1100" err="1">
                <a:latin typeface="Lucida Console" panose="020B0609040504020204" pitchFamily="49" charset="0"/>
              </a:rPr>
              <a:t>act.fct</a:t>
            </a:r>
            <a:r>
              <a:rPr lang="en-US" sz="1100">
                <a:latin typeface="Lucida Console" panose="020B0609040504020204" pitchFamily="49" charset="0"/>
              </a:rPr>
              <a:t>=function(x) {x})</a:t>
            </a:r>
          </a:p>
          <a:p>
            <a:pPr marL="0" indent="0">
              <a:buNone/>
            </a:pPr>
            <a:endParaRPr lang="en-US" sz="600">
              <a:latin typeface="Lucida Console" panose="020B0609040504020204" pitchFamily="49" charset="0"/>
            </a:endParaRPr>
          </a:p>
          <a:p>
            <a:pPr>
              <a:buFont typeface="Wingdings" panose="05000000000000000000" pitchFamily="2" charset="2"/>
              <a:buChar char="Ø"/>
            </a:pPr>
            <a:r>
              <a:rPr lang="en-US" sz="1100">
                <a:latin typeface="Lucida Console" panose="020B0609040504020204" pitchFamily="49" charset="0"/>
              </a:rPr>
              <a:t>plot(</a:t>
            </a:r>
            <a:r>
              <a:rPr lang="en-US" sz="1100" err="1">
                <a:latin typeface="Lucida Console" panose="020B0609040504020204" pitchFamily="49" charset="0"/>
              </a:rPr>
              <a:t>lm.fit$fitted.values</a:t>
            </a:r>
            <a:r>
              <a:rPr lang="en-US" sz="1100">
                <a:latin typeface="Lucida Console" panose="020B0609040504020204" pitchFamily="49" charset="0"/>
              </a:rPr>
              <a:t>, </a:t>
            </a:r>
            <a:r>
              <a:rPr lang="en-US" sz="1100" err="1">
                <a:latin typeface="Lucida Console" panose="020B0609040504020204" pitchFamily="49" charset="0"/>
              </a:rPr>
              <a:t>lm.fit$residuals</a:t>
            </a:r>
            <a:r>
              <a:rPr lang="en-US" sz="1100">
                <a:latin typeface="Lucida Console" panose="020B0609040504020204" pitchFamily="49" charset="0"/>
              </a:rPr>
              <a:t>)</a:t>
            </a:r>
          </a:p>
          <a:p>
            <a:pPr>
              <a:buFont typeface="Wingdings" panose="05000000000000000000" pitchFamily="2" charset="2"/>
              <a:buChar char="Ø"/>
            </a:pPr>
            <a:endParaRPr lang="en-US" sz="600">
              <a:latin typeface="Lucida Console" panose="020B0609040504020204" pitchFamily="49" charset="0"/>
            </a:endParaRPr>
          </a:p>
          <a:p>
            <a:pPr>
              <a:buFont typeface="Wingdings" panose="05000000000000000000" pitchFamily="2" charset="2"/>
              <a:buChar char="Ø"/>
            </a:pPr>
            <a:r>
              <a:rPr lang="en-US" sz="1100">
                <a:latin typeface="Lucida Console" panose="020B0609040504020204" pitchFamily="49" charset="0"/>
              </a:rPr>
              <a:t>plot(net4$net.result[[1]], net4$data$Y-net4$net.result[[1]])</a:t>
            </a:r>
          </a:p>
          <a:p>
            <a:pPr>
              <a:buFont typeface="Wingdings" panose="05000000000000000000" pitchFamily="2" charset="2"/>
              <a:buChar char="Ø"/>
            </a:pPr>
            <a:endParaRPr lang="en-US" sz="600">
              <a:latin typeface="Lucida Console" panose="020B0609040504020204" pitchFamily="49" charset="0"/>
            </a:endParaRPr>
          </a:p>
          <a:p>
            <a:pPr>
              <a:buFont typeface="Wingdings" panose="05000000000000000000" pitchFamily="2" charset="2"/>
              <a:buChar char="Ø"/>
            </a:pPr>
            <a:r>
              <a:rPr lang="en-US" sz="1100">
                <a:latin typeface="Lucida Console" panose="020B0609040504020204" pitchFamily="49" charset="0"/>
              </a:rPr>
              <a:t>plot(net4)</a:t>
            </a:r>
          </a:p>
          <a:p>
            <a:endParaRPr lang="en-US" sz="900">
              <a:latin typeface="Lucida Console" panose="020B0609040504020204" pitchFamily="49" charset="0"/>
            </a:endParaRPr>
          </a:p>
          <a:p>
            <a:pPr marL="0" indent="0">
              <a:buNone/>
            </a:pPr>
            <a:r>
              <a:rPr lang="en-US" sz="1200">
                <a:solidFill>
                  <a:srgbClr val="FF0000"/>
                </a:solidFill>
                <a:latin typeface="Lucida Console" panose="020B0609040504020204" pitchFamily="49" charset="0"/>
              </a:rPr>
              <a:t>Function “</a:t>
            </a:r>
            <a:r>
              <a:rPr lang="en-US" sz="1200" err="1">
                <a:solidFill>
                  <a:srgbClr val="FF0000"/>
                </a:solidFill>
                <a:latin typeface="Lucida Console" panose="020B0609040504020204" pitchFamily="49" charset="0"/>
              </a:rPr>
              <a:t>neuralnet</a:t>
            </a:r>
            <a:r>
              <a:rPr lang="en-US" sz="1200">
                <a:solidFill>
                  <a:srgbClr val="FF0000"/>
                </a:solidFill>
                <a:latin typeface="Lucida Console" panose="020B0609040504020204" pitchFamily="49" charset="0"/>
              </a:rPr>
              <a:t>” Arguments:</a:t>
            </a:r>
          </a:p>
          <a:p>
            <a:pPr marL="0" indent="0">
              <a:buNone/>
            </a:pPr>
            <a:endParaRPr lang="en-US" sz="400">
              <a:latin typeface="Lucida Console" panose="020B0609040504020204" pitchFamily="49" charset="0"/>
            </a:endParaRPr>
          </a:p>
          <a:p>
            <a:pPr>
              <a:buFont typeface="Wingdings" panose="05000000000000000000" pitchFamily="2" charset="2"/>
              <a:buChar char="Ø"/>
            </a:pPr>
            <a:r>
              <a:rPr lang="en-US" sz="1100" err="1">
                <a:latin typeface="Lucida Console" panose="020B0609040504020204" pitchFamily="49" charset="0"/>
              </a:rPr>
              <a:t>neuralnet</a:t>
            </a:r>
            <a:r>
              <a:rPr lang="en-US" sz="1100">
                <a:latin typeface="Lucida Console" panose="020B0609040504020204" pitchFamily="49" charset="0"/>
              </a:rPr>
              <a:t>(</a:t>
            </a:r>
            <a:r>
              <a:rPr lang="en-US" sz="1100" b="1">
                <a:latin typeface="Lucida Console" panose="020B0609040504020204" pitchFamily="49" charset="0"/>
              </a:rPr>
              <a:t>formula</a:t>
            </a:r>
            <a:r>
              <a:rPr lang="en-US" sz="1100">
                <a:latin typeface="Lucida Console" panose="020B0609040504020204" pitchFamily="49" charset="0"/>
              </a:rPr>
              <a:t>, </a:t>
            </a:r>
            <a:r>
              <a:rPr lang="en-US" sz="1100" b="1">
                <a:latin typeface="Lucida Console" panose="020B0609040504020204" pitchFamily="49" charset="0"/>
              </a:rPr>
              <a:t>data</a:t>
            </a:r>
            <a:r>
              <a:rPr lang="en-US" sz="1100">
                <a:latin typeface="Lucida Console" panose="020B0609040504020204" pitchFamily="49" charset="0"/>
              </a:rPr>
              <a:t>, </a:t>
            </a:r>
            <a:r>
              <a:rPr lang="en-US" sz="1100" b="1">
                <a:latin typeface="Lucida Console" panose="020B0609040504020204" pitchFamily="49" charset="0"/>
              </a:rPr>
              <a:t>hidden = 1</a:t>
            </a:r>
            <a:r>
              <a:rPr lang="en-US" sz="1100">
                <a:latin typeface="Lucida Console" panose="020B0609040504020204" pitchFamily="49" charset="0"/>
              </a:rPr>
              <a:t>, </a:t>
            </a:r>
          </a:p>
          <a:p>
            <a:pPr marL="0" indent="0">
              <a:buNone/>
            </a:pPr>
            <a:r>
              <a:rPr lang="en-US" sz="1100">
                <a:latin typeface="Lucida Console" panose="020B0609040504020204" pitchFamily="49" charset="0"/>
              </a:rPr>
              <a:t>	threshold = 0.01, </a:t>
            </a:r>
            <a:r>
              <a:rPr lang="en-US" sz="1100" err="1">
                <a:latin typeface="Lucida Console" panose="020B0609040504020204" pitchFamily="49" charset="0"/>
              </a:rPr>
              <a:t>stepmax</a:t>
            </a:r>
            <a:r>
              <a:rPr lang="en-US" sz="1100">
                <a:latin typeface="Lucida Console" panose="020B0609040504020204" pitchFamily="49" charset="0"/>
              </a:rPr>
              <a:t> = 1e+05, rep = 1, </a:t>
            </a:r>
          </a:p>
          <a:p>
            <a:pPr marL="0" indent="0">
              <a:buNone/>
            </a:pPr>
            <a:r>
              <a:rPr lang="en-US" sz="1100">
                <a:latin typeface="Lucida Console" panose="020B0609040504020204" pitchFamily="49" charset="0"/>
              </a:rPr>
              <a:t>	</a:t>
            </a:r>
            <a:r>
              <a:rPr lang="en-US" sz="1100" err="1">
                <a:latin typeface="Lucida Console" panose="020B0609040504020204" pitchFamily="49" charset="0"/>
              </a:rPr>
              <a:t>startweights</a:t>
            </a:r>
            <a:r>
              <a:rPr lang="en-US" sz="1100">
                <a:latin typeface="Lucida Console" panose="020B0609040504020204" pitchFamily="49" charset="0"/>
              </a:rPr>
              <a:t> = NULL, </a:t>
            </a:r>
          </a:p>
          <a:p>
            <a:pPr marL="0" indent="0">
              <a:buNone/>
            </a:pPr>
            <a:r>
              <a:rPr lang="en-US" sz="1100">
                <a:latin typeface="Lucida Console" panose="020B0609040504020204" pitchFamily="49" charset="0"/>
              </a:rPr>
              <a:t>	</a:t>
            </a:r>
            <a:r>
              <a:rPr lang="en-US" sz="1100" err="1">
                <a:latin typeface="Lucida Console" panose="020B0609040504020204" pitchFamily="49" charset="0"/>
              </a:rPr>
              <a:t>learningrate</a:t>
            </a:r>
            <a:r>
              <a:rPr lang="en-US" sz="1100">
                <a:latin typeface="Lucida Console" panose="020B0609040504020204" pitchFamily="49" charset="0"/>
              </a:rPr>
              <a:t> = NULL, </a:t>
            </a:r>
            <a:r>
              <a:rPr lang="en-US" sz="1100" err="1">
                <a:latin typeface="Lucida Console" panose="020B0609040504020204" pitchFamily="49" charset="0"/>
              </a:rPr>
              <a:t>learningrate.limit</a:t>
            </a:r>
            <a:r>
              <a:rPr lang="en-US" sz="1100">
                <a:latin typeface="Lucida Console" panose="020B0609040504020204" pitchFamily="49" charset="0"/>
              </a:rPr>
              <a:t> = NULL, </a:t>
            </a:r>
          </a:p>
          <a:p>
            <a:pPr marL="0" indent="0">
              <a:buNone/>
            </a:pPr>
            <a:r>
              <a:rPr lang="en-US" sz="1100">
                <a:latin typeface="Lucida Console" panose="020B0609040504020204" pitchFamily="49" charset="0"/>
              </a:rPr>
              <a:t>	</a:t>
            </a:r>
            <a:r>
              <a:rPr lang="en-US" sz="1100">
                <a:solidFill>
                  <a:srgbClr val="0000FF"/>
                </a:solidFill>
                <a:latin typeface="Lucida Console" panose="020B0609040504020204" pitchFamily="49" charset="0"/>
              </a:rPr>
              <a:t>algorithm</a:t>
            </a:r>
            <a:r>
              <a:rPr lang="en-US" sz="1100">
                <a:latin typeface="Lucida Console" panose="020B0609040504020204" pitchFamily="49" charset="0"/>
              </a:rPr>
              <a:t> = "</a:t>
            </a:r>
            <a:r>
              <a:rPr lang="en-US" sz="1100" err="1">
                <a:latin typeface="Lucida Console" panose="020B0609040504020204" pitchFamily="49" charset="0"/>
              </a:rPr>
              <a:t>rprop</a:t>
            </a:r>
            <a:r>
              <a:rPr lang="en-US" sz="1100">
                <a:latin typeface="Lucida Console" panose="020B0609040504020204" pitchFamily="49" charset="0"/>
              </a:rPr>
              <a:t>+", </a:t>
            </a:r>
          </a:p>
          <a:p>
            <a:pPr marL="0" indent="0">
              <a:buNone/>
            </a:pPr>
            <a:r>
              <a:rPr lang="en-US" sz="1100">
                <a:latin typeface="Lucida Console" panose="020B0609040504020204" pitchFamily="49" charset="0"/>
              </a:rPr>
              <a:t>	</a:t>
            </a:r>
            <a:r>
              <a:rPr lang="en-US" sz="1100" err="1">
                <a:solidFill>
                  <a:srgbClr val="00B050"/>
                </a:solidFill>
                <a:latin typeface="Lucida Console" panose="020B0609040504020204" pitchFamily="49" charset="0"/>
              </a:rPr>
              <a:t>err.fct</a:t>
            </a:r>
            <a:r>
              <a:rPr lang="en-US" sz="1100">
                <a:latin typeface="Lucida Console" panose="020B0609040504020204" pitchFamily="49" charset="0"/>
              </a:rPr>
              <a:t> = "</a:t>
            </a:r>
            <a:r>
              <a:rPr lang="en-US" sz="1100" err="1">
                <a:latin typeface="Lucida Console" panose="020B0609040504020204" pitchFamily="49" charset="0"/>
              </a:rPr>
              <a:t>sse</a:t>
            </a:r>
            <a:r>
              <a:rPr lang="en-US" sz="1100">
                <a:latin typeface="Lucida Console" panose="020B0609040504020204" pitchFamily="49" charset="0"/>
              </a:rPr>
              <a:t>",</a:t>
            </a:r>
          </a:p>
          <a:p>
            <a:pPr marL="0" indent="0">
              <a:buNone/>
            </a:pPr>
            <a:r>
              <a:rPr lang="en-US" sz="1100">
                <a:latin typeface="Lucida Console" panose="020B0609040504020204" pitchFamily="49" charset="0"/>
              </a:rPr>
              <a:t>	</a:t>
            </a:r>
            <a:r>
              <a:rPr lang="en-US" sz="1100" err="1">
                <a:solidFill>
                  <a:srgbClr val="FF0000"/>
                </a:solidFill>
                <a:latin typeface="Lucida Console" panose="020B0609040504020204" pitchFamily="49" charset="0"/>
              </a:rPr>
              <a:t>act.fct</a:t>
            </a:r>
            <a:r>
              <a:rPr lang="en-US" sz="1100">
                <a:latin typeface="Lucida Console" panose="020B0609040504020204" pitchFamily="49" charset="0"/>
              </a:rPr>
              <a:t> = "logistic", </a:t>
            </a:r>
          </a:p>
          <a:p>
            <a:pPr marL="0" indent="0">
              <a:buNone/>
            </a:pPr>
            <a:r>
              <a:rPr lang="en-US" sz="1100">
                <a:latin typeface="Lucida Console" panose="020B0609040504020204" pitchFamily="49" charset="0"/>
              </a:rPr>
              <a:t>	exclude = NULL, </a:t>
            </a:r>
            <a:r>
              <a:rPr lang="en-US" sz="1100" err="1">
                <a:latin typeface="Lucida Console" panose="020B0609040504020204" pitchFamily="49" charset="0"/>
              </a:rPr>
              <a:t>constant.weights</a:t>
            </a:r>
            <a:r>
              <a:rPr lang="en-US" sz="1100">
                <a:latin typeface="Lucida Console" panose="020B0609040504020204" pitchFamily="49" charset="0"/>
              </a:rPr>
              <a:t> = NULL)</a:t>
            </a:r>
          </a:p>
          <a:p>
            <a:endParaRPr lang="en-US" sz="400">
              <a:latin typeface="Lucida Console" panose="020B0609040504020204" pitchFamily="49" charset="0"/>
            </a:endParaRPr>
          </a:p>
          <a:p>
            <a:endParaRPr lang="en-US" sz="400">
              <a:latin typeface="Lucida Console" panose="020B0609040504020204" pitchFamily="49" charset="0"/>
            </a:endParaRPr>
          </a:p>
          <a:p>
            <a:pPr marL="0" indent="0">
              <a:buNone/>
            </a:pPr>
            <a:r>
              <a:rPr lang="en-US" sz="1050">
                <a:solidFill>
                  <a:srgbClr val="0000FF"/>
                </a:solidFill>
                <a:latin typeface="Lucida Console" panose="020B0609040504020204" pitchFamily="49" charset="0"/>
              </a:rPr>
              <a:t>algorithm</a:t>
            </a:r>
            <a:r>
              <a:rPr lang="en-US" sz="1050">
                <a:latin typeface="Lucida Console" panose="020B0609040504020204" pitchFamily="49" charset="0"/>
              </a:rPr>
              <a:t> : </a:t>
            </a:r>
            <a:r>
              <a:rPr lang="en-US" sz="1050"/>
              <a:t>The following algorithms are possible: </a:t>
            </a:r>
          </a:p>
          <a:p>
            <a:r>
              <a:rPr lang="en-US" sz="1050"/>
              <a:t>'</a:t>
            </a:r>
            <a:r>
              <a:rPr lang="en-US" sz="1050" err="1"/>
              <a:t>backprop</a:t>
            </a:r>
            <a:r>
              <a:rPr lang="en-US" sz="1050"/>
              <a:t>' : backpropagation</a:t>
            </a:r>
          </a:p>
          <a:p>
            <a:r>
              <a:rPr lang="en-US" sz="1050"/>
              <a:t>'</a:t>
            </a:r>
            <a:r>
              <a:rPr lang="en-US" sz="1050" err="1"/>
              <a:t>rprop</a:t>
            </a:r>
            <a:r>
              <a:rPr lang="en-US" sz="1050"/>
              <a:t>+' : the resilient backpropagation with weight backtracking</a:t>
            </a:r>
          </a:p>
          <a:p>
            <a:r>
              <a:rPr lang="en-US" sz="1050"/>
              <a:t>'</a:t>
            </a:r>
            <a:r>
              <a:rPr lang="en-US" sz="1050" err="1"/>
              <a:t>rprop</a:t>
            </a:r>
            <a:r>
              <a:rPr lang="en-US" sz="1050"/>
              <a:t>-' : the resilient backpropagation without weight backtracking</a:t>
            </a:r>
          </a:p>
          <a:p>
            <a:r>
              <a:rPr lang="en-US" sz="1050"/>
              <a:t>'sag' and '</a:t>
            </a:r>
            <a:r>
              <a:rPr lang="en-US" sz="1050" err="1"/>
              <a:t>slr</a:t>
            </a:r>
            <a:r>
              <a:rPr lang="en-US" sz="1050"/>
              <a:t>' : induce the usage of the modified globally convergent algorithm (</a:t>
            </a:r>
            <a:r>
              <a:rPr lang="en-US" sz="1050" err="1"/>
              <a:t>grprop</a:t>
            </a:r>
            <a:r>
              <a:rPr lang="en-US" sz="1050"/>
              <a:t>)</a:t>
            </a:r>
          </a:p>
          <a:p>
            <a:endParaRPr lang="en-US" sz="400">
              <a:latin typeface="Lucida Console" panose="020B0609040504020204" pitchFamily="49" charset="0"/>
            </a:endParaRPr>
          </a:p>
          <a:p>
            <a:pPr marL="0" indent="0">
              <a:buNone/>
            </a:pPr>
            <a:r>
              <a:rPr lang="en-US" sz="1050" err="1">
                <a:solidFill>
                  <a:srgbClr val="1EB049"/>
                </a:solidFill>
                <a:latin typeface="Lucida Console" panose="020B0609040504020204" pitchFamily="49" charset="0"/>
              </a:rPr>
              <a:t>err.fct</a:t>
            </a:r>
            <a:r>
              <a:rPr lang="en-US" sz="1050">
                <a:latin typeface="Lucida Console" panose="020B0609040504020204" pitchFamily="49" charset="0"/>
              </a:rPr>
              <a:t> : </a:t>
            </a:r>
            <a:r>
              <a:rPr lang="en-US" sz="1050"/>
              <a:t>'</a:t>
            </a:r>
            <a:r>
              <a:rPr lang="en-US" sz="1050" err="1"/>
              <a:t>sse</a:t>
            </a:r>
            <a:r>
              <a:rPr lang="en-US" sz="1050"/>
              <a:t>' and '</a:t>
            </a:r>
            <a:r>
              <a:rPr lang="en-US" sz="1050" err="1"/>
              <a:t>ce</a:t>
            </a:r>
            <a:r>
              <a:rPr lang="en-US" sz="1050"/>
              <a:t>' or a differentiable function that is used for the calculation of the error</a:t>
            </a:r>
          </a:p>
          <a:p>
            <a:pPr marL="0" indent="0">
              <a:buNone/>
            </a:pPr>
            <a:endParaRPr lang="en-US" sz="400">
              <a:latin typeface="Lucida Console" panose="020B0609040504020204" pitchFamily="49" charset="0"/>
            </a:endParaRPr>
          </a:p>
          <a:p>
            <a:pPr marL="0" indent="0">
              <a:buNone/>
            </a:pPr>
            <a:r>
              <a:rPr lang="en-US" sz="1050" err="1">
                <a:solidFill>
                  <a:srgbClr val="FF0000"/>
                </a:solidFill>
                <a:latin typeface="Lucida Console" panose="020B0609040504020204" pitchFamily="49" charset="0"/>
              </a:rPr>
              <a:t>act.fct</a:t>
            </a:r>
            <a:r>
              <a:rPr lang="en-US" sz="1050">
                <a:latin typeface="Lucida Console" panose="020B0609040504020204" pitchFamily="49" charset="0"/>
              </a:rPr>
              <a:t> : </a:t>
            </a:r>
            <a:r>
              <a:rPr lang="en-US" sz="1050"/>
              <a:t>'logistic' and '</a:t>
            </a:r>
            <a:r>
              <a:rPr lang="en-US" sz="1050" err="1"/>
              <a:t>tanh</a:t>
            </a:r>
            <a:r>
              <a:rPr lang="en-US" sz="1050"/>
              <a:t>' or a user defined differentiable activation function</a:t>
            </a:r>
          </a:p>
          <a:p>
            <a:pPr marL="0" indent="0">
              <a:buNone/>
            </a:pPr>
            <a:endParaRPr lang="en-US" sz="1050"/>
          </a:p>
        </p:txBody>
      </p:sp>
      <p:sp>
        <p:nvSpPr>
          <p:cNvPr id="4" name="Slide Number Placeholder 3"/>
          <p:cNvSpPr>
            <a:spLocks noGrp="1"/>
          </p:cNvSpPr>
          <p:nvPr>
            <p:ph type="sldNum" sz="quarter" idx="10"/>
          </p:nvPr>
        </p:nvSpPr>
        <p:spPr/>
        <p:txBody>
          <a:bodyPr/>
          <a:lstStyle/>
          <a:p>
            <a:fld id="{153FC57E-8F27-42FF-9E05-894EE3A9CC53}" type="slidenum">
              <a:rPr lang="hi-IN" smtClean="0"/>
              <a:pPr/>
              <a:t>35</a:t>
            </a:fld>
            <a:endParaRPr lang="hi-IN"/>
          </a:p>
        </p:txBody>
      </p:sp>
    </p:spTree>
    <p:extLst>
      <p:ext uri="{BB962C8B-B14F-4D97-AF65-F5344CB8AC3E}">
        <p14:creationId xmlns:p14="http://schemas.microsoft.com/office/powerpoint/2010/main" val="3805454022"/>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500"/>
                                        <p:tgtEl>
                                          <p:spTgt spid="3">
                                            <p:txEl>
                                              <p:pRg st="11" end="11"/>
                                            </p:txEl>
                                          </p:spTgt>
                                        </p:tgtEl>
                                      </p:cBhvr>
                                    </p:animEffect>
                                  </p:childTnLst>
                                </p:cTn>
                              </p:par>
                            </p:childTnLst>
                          </p:cTn>
                        </p:par>
                        <p:par>
                          <p:cTn id="41" fill="hold">
                            <p:stCondLst>
                              <p:cond delay="500"/>
                            </p:stCondLst>
                            <p:childTnLst>
                              <p:par>
                                <p:cTn id="42" presetID="53" presetClass="entr" presetSubtype="16" fill="hold" nodeType="after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 calcmode="lin" valueType="num">
                                      <p:cBhvr>
                                        <p:cTn id="44" dur="5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46" dur="500"/>
                                        <p:tgtEl>
                                          <p:spTgt spid="3">
                                            <p:txEl>
                                              <p:pRg st="13" end="1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anim calcmode="lin" valueType="num">
                                      <p:cBhvr>
                                        <p:cTn id="51" dur="500" fill="hold"/>
                                        <p:tgtEl>
                                          <p:spTgt spid="3">
                                            <p:txEl>
                                              <p:pRg st="14" end="14"/>
                                            </p:txEl>
                                          </p:spTgt>
                                        </p:tgtEl>
                                        <p:attrNameLst>
                                          <p:attrName>ppt_w</p:attrName>
                                        </p:attrNameLst>
                                      </p:cBhvr>
                                      <p:tavLst>
                                        <p:tav tm="0">
                                          <p:val>
                                            <p:fltVal val="0"/>
                                          </p:val>
                                        </p:tav>
                                        <p:tav tm="100000">
                                          <p:val>
                                            <p:strVal val="#ppt_w"/>
                                          </p:val>
                                        </p:tav>
                                      </p:tavLst>
                                    </p:anim>
                                    <p:anim calcmode="lin" valueType="num">
                                      <p:cBhvr>
                                        <p:cTn id="52" dur="500" fill="hold"/>
                                        <p:tgtEl>
                                          <p:spTgt spid="3">
                                            <p:txEl>
                                              <p:pRg st="14" end="14"/>
                                            </p:txEl>
                                          </p:spTgt>
                                        </p:tgtEl>
                                        <p:attrNameLst>
                                          <p:attrName>ppt_h</p:attrName>
                                        </p:attrNameLst>
                                      </p:cBhvr>
                                      <p:tavLst>
                                        <p:tav tm="0">
                                          <p:val>
                                            <p:fltVal val="0"/>
                                          </p:val>
                                        </p:tav>
                                        <p:tav tm="100000">
                                          <p:val>
                                            <p:strVal val="#ppt_h"/>
                                          </p:val>
                                        </p:tav>
                                      </p:tavLst>
                                    </p:anim>
                                    <p:animEffect transition="in" filter="fade">
                                      <p:cBhvr>
                                        <p:cTn id="53" dur="500"/>
                                        <p:tgtEl>
                                          <p:spTgt spid="3">
                                            <p:txEl>
                                              <p:pRg st="14" end="1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3">
                                            <p:txEl>
                                              <p:pRg st="15" end="15"/>
                                            </p:txEl>
                                          </p:spTgt>
                                        </p:tgtEl>
                                        <p:attrNameLst>
                                          <p:attrName>style.visibility</p:attrName>
                                        </p:attrNameLst>
                                      </p:cBhvr>
                                      <p:to>
                                        <p:strVal val="visible"/>
                                      </p:to>
                                    </p:set>
                                    <p:anim calcmode="lin" valueType="num">
                                      <p:cBhvr>
                                        <p:cTn id="58" dur="500" fill="hold"/>
                                        <p:tgtEl>
                                          <p:spTgt spid="3">
                                            <p:txEl>
                                              <p:pRg st="15" end="15"/>
                                            </p:txEl>
                                          </p:spTgt>
                                        </p:tgtEl>
                                        <p:attrNameLst>
                                          <p:attrName>ppt_w</p:attrName>
                                        </p:attrNameLst>
                                      </p:cBhvr>
                                      <p:tavLst>
                                        <p:tav tm="0">
                                          <p:val>
                                            <p:fltVal val="0"/>
                                          </p:val>
                                        </p:tav>
                                        <p:tav tm="100000">
                                          <p:val>
                                            <p:strVal val="#ppt_w"/>
                                          </p:val>
                                        </p:tav>
                                      </p:tavLst>
                                    </p:anim>
                                    <p:anim calcmode="lin" valueType="num">
                                      <p:cBhvr>
                                        <p:cTn id="59" dur="500" fill="hold"/>
                                        <p:tgtEl>
                                          <p:spTgt spid="3">
                                            <p:txEl>
                                              <p:pRg st="15" end="15"/>
                                            </p:txEl>
                                          </p:spTgt>
                                        </p:tgtEl>
                                        <p:attrNameLst>
                                          <p:attrName>ppt_h</p:attrName>
                                        </p:attrNameLst>
                                      </p:cBhvr>
                                      <p:tavLst>
                                        <p:tav tm="0">
                                          <p:val>
                                            <p:fltVal val="0"/>
                                          </p:val>
                                        </p:tav>
                                        <p:tav tm="100000">
                                          <p:val>
                                            <p:strVal val="#ppt_h"/>
                                          </p:val>
                                        </p:tav>
                                      </p:tavLst>
                                    </p:anim>
                                    <p:animEffect transition="in" filter="fade">
                                      <p:cBhvr>
                                        <p:cTn id="60" dur="500"/>
                                        <p:tgtEl>
                                          <p:spTgt spid="3">
                                            <p:txEl>
                                              <p:pRg st="15" end="15"/>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3">
                                            <p:txEl>
                                              <p:pRg st="16" end="16"/>
                                            </p:txEl>
                                          </p:spTgt>
                                        </p:tgtEl>
                                        <p:attrNameLst>
                                          <p:attrName>style.visibility</p:attrName>
                                        </p:attrNameLst>
                                      </p:cBhvr>
                                      <p:to>
                                        <p:strVal val="visible"/>
                                      </p:to>
                                    </p:set>
                                    <p:anim calcmode="lin" valueType="num">
                                      <p:cBhvr>
                                        <p:cTn id="65" dur="500" fill="hold"/>
                                        <p:tgtEl>
                                          <p:spTgt spid="3">
                                            <p:txEl>
                                              <p:pRg st="16" end="16"/>
                                            </p:txEl>
                                          </p:spTgt>
                                        </p:tgtEl>
                                        <p:attrNameLst>
                                          <p:attrName>ppt_w</p:attrName>
                                        </p:attrNameLst>
                                      </p:cBhvr>
                                      <p:tavLst>
                                        <p:tav tm="0">
                                          <p:val>
                                            <p:fltVal val="0"/>
                                          </p:val>
                                        </p:tav>
                                        <p:tav tm="100000">
                                          <p:val>
                                            <p:strVal val="#ppt_w"/>
                                          </p:val>
                                        </p:tav>
                                      </p:tavLst>
                                    </p:anim>
                                    <p:anim calcmode="lin" valueType="num">
                                      <p:cBhvr>
                                        <p:cTn id="66" dur="500" fill="hold"/>
                                        <p:tgtEl>
                                          <p:spTgt spid="3">
                                            <p:txEl>
                                              <p:pRg st="16" end="16"/>
                                            </p:txEl>
                                          </p:spTgt>
                                        </p:tgtEl>
                                        <p:attrNameLst>
                                          <p:attrName>ppt_h</p:attrName>
                                        </p:attrNameLst>
                                      </p:cBhvr>
                                      <p:tavLst>
                                        <p:tav tm="0">
                                          <p:val>
                                            <p:fltVal val="0"/>
                                          </p:val>
                                        </p:tav>
                                        <p:tav tm="100000">
                                          <p:val>
                                            <p:strVal val="#ppt_h"/>
                                          </p:val>
                                        </p:tav>
                                      </p:tavLst>
                                    </p:anim>
                                    <p:animEffect transition="in" filter="fade">
                                      <p:cBhvr>
                                        <p:cTn id="67" dur="500"/>
                                        <p:tgtEl>
                                          <p:spTgt spid="3">
                                            <p:txEl>
                                              <p:pRg st="16" end="1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3">
                                            <p:txEl>
                                              <p:pRg st="17" end="17"/>
                                            </p:txEl>
                                          </p:spTgt>
                                        </p:tgtEl>
                                        <p:attrNameLst>
                                          <p:attrName>style.visibility</p:attrName>
                                        </p:attrNameLst>
                                      </p:cBhvr>
                                      <p:to>
                                        <p:strVal val="visible"/>
                                      </p:to>
                                    </p:set>
                                    <p:anim calcmode="lin" valueType="num">
                                      <p:cBhvr>
                                        <p:cTn id="72" dur="500" fill="hold"/>
                                        <p:tgtEl>
                                          <p:spTgt spid="3">
                                            <p:txEl>
                                              <p:pRg st="17" end="17"/>
                                            </p:txEl>
                                          </p:spTgt>
                                        </p:tgtEl>
                                        <p:attrNameLst>
                                          <p:attrName>ppt_w</p:attrName>
                                        </p:attrNameLst>
                                      </p:cBhvr>
                                      <p:tavLst>
                                        <p:tav tm="0">
                                          <p:val>
                                            <p:fltVal val="0"/>
                                          </p:val>
                                        </p:tav>
                                        <p:tav tm="100000">
                                          <p:val>
                                            <p:strVal val="#ppt_w"/>
                                          </p:val>
                                        </p:tav>
                                      </p:tavLst>
                                    </p:anim>
                                    <p:anim calcmode="lin" valueType="num">
                                      <p:cBhvr>
                                        <p:cTn id="73" dur="500" fill="hold"/>
                                        <p:tgtEl>
                                          <p:spTgt spid="3">
                                            <p:txEl>
                                              <p:pRg st="17" end="17"/>
                                            </p:txEl>
                                          </p:spTgt>
                                        </p:tgtEl>
                                        <p:attrNameLst>
                                          <p:attrName>ppt_h</p:attrName>
                                        </p:attrNameLst>
                                      </p:cBhvr>
                                      <p:tavLst>
                                        <p:tav tm="0">
                                          <p:val>
                                            <p:fltVal val="0"/>
                                          </p:val>
                                        </p:tav>
                                        <p:tav tm="100000">
                                          <p:val>
                                            <p:strVal val="#ppt_h"/>
                                          </p:val>
                                        </p:tav>
                                      </p:tavLst>
                                    </p:anim>
                                    <p:animEffect transition="in" filter="fade">
                                      <p:cBhvr>
                                        <p:cTn id="74" dur="500"/>
                                        <p:tgtEl>
                                          <p:spTgt spid="3">
                                            <p:txEl>
                                              <p:pRg st="17" end="17"/>
                                            </p:txEl>
                                          </p:spTgt>
                                        </p:tgtEl>
                                      </p:cBhvr>
                                    </p:animEffect>
                                  </p:childTnLst>
                                </p:cTn>
                              </p:par>
                            </p:childTnLst>
                          </p:cTn>
                        </p:par>
                        <p:par>
                          <p:cTn id="75" fill="hold">
                            <p:stCondLst>
                              <p:cond delay="500"/>
                            </p:stCondLst>
                            <p:childTnLst>
                              <p:par>
                                <p:cTn id="76" presetID="2" presetClass="entr" presetSubtype="4" fill="hold" nodeType="afterEffect">
                                  <p:stCondLst>
                                    <p:cond delay="0"/>
                                  </p:stCondLst>
                                  <p:childTnLst>
                                    <p:set>
                                      <p:cBhvr>
                                        <p:cTn id="77" dur="1" fill="hold">
                                          <p:stCondLst>
                                            <p:cond delay="0"/>
                                          </p:stCondLst>
                                        </p:cTn>
                                        <p:tgtEl>
                                          <p:spTgt spid="3">
                                            <p:txEl>
                                              <p:pRg st="23" end="23"/>
                                            </p:txEl>
                                          </p:spTgt>
                                        </p:tgtEl>
                                        <p:attrNameLst>
                                          <p:attrName>style.visibility</p:attrName>
                                        </p:attrNameLst>
                                      </p:cBhvr>
                                      <p:to>
                                        <p:strVal val="visible"/>
                                      </p:to>
                                    </p:set>
                                    <p:anim calcmode="lin" valueType="num">
                                      <p:cBhvr additive="base">
                                        <p:cTn id="78" dur="500" fill="hold"/>
                                        <p:tgtEl>
                                          <p:spTgt spid="3">
                                            <p:txEl>
                                              <p:pRg st="23" end="23"/>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3">
                                            <p:txEl>
                                              <p:pRg st="23" end="23"/>
                                            </p:txEl>
                                          </p:spTgt>
                                        </p:tgtEl>
                                        <p:attrNameLst>
                                          <p:attrName>ppt_y</p:attrName>
                                        </p:attrNameLst>
                                      </p:cBhvr>
                                      <p:tavLst>
                                        <p:tav tm="0">
                                          <p:val>
                                            <p:strVal val="1+#ppt_h/2"/>
                                          </p:val>
                                        </p:tav>
                                        <p:tav tm="100000">
                                          <p:val>
                                            <p:strVal val="#ppt_y"/>
                                          </p:val>
                                        </p:tav>
                                      </p:tavLst>
                                    </p:anim>
                                  </p:childTnLst>
                                </p:cTn>
                              </p:par>
                              <p:par>
                                <p:cTn id="80" presetID="2" presetClass="entr" presetSubtype="4" fill="hold" nodeType="withEffect">
                                  <p:stCondLst>
                                    <p:cond delay="0"/>
                                  </p:stCondLst>
                                  <p:childTnLst>
                                    <p:set>
                                      <p:cBhvr>
                                        <p:cTn id="81" dur="1" fill="hold">
                                          <p:stCondLst>
                                            <p:cond delay="0"/>
                                          </p:stCondLst>
                                        </p:cTn>
                                        <p:tgtEl>
                                          <p:spTgt spid="3">
                                            <p:txEl>
                                              <p:pRg st="24" end="24"/>
                                            </p:txEl>
                                          </p:spTgt>
                                        </p:tgtEl>
                                        <p:attrNameLst>
                                          <p:attrName>style.visibility</p:attrName>
                                        </p:attrNameLst>
                                      </p:cBhvr>
                                      <p:to>
                                        <p:strVal val="visible"/>
                                      </p:to>
                                    </p:set>
                                    <p:anim calcmode="lin" valueType="num">
                                      <p:cBhvr additive="base">
                                        <p:cTn id="82" dur="500" fill="hold"/>
                                        <p:tgtEl>
                                          <p:spTgt spid="3">
                                            <p:txEl>
                                              <p:pRg st="24" end="24"/>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3">
                                            <p:txEl>
                                              <p:pRg st="24" end="24"/>
                                            </p:txEl>
                                          </p:spTgt>
                                        </p:tgtEl>
                                        <p:attrNameLst>
                                          <p:attrName>ppt_y</p:attrName>
                                        </p:attrNameLst>
                                      </p:cBhvr>
                                      <p:tavLst>
                                        <p:tav tm="0">
                                          <p:val>
                                            <p:strVal val="1+#ppt_h/2"/>
                                          </p:val>
                                        </p:tav>
                                        <p:tav tm="100000">
                                          <p:val>
                                            <p:strVal val="#ppt_y"/>
                                          </p:val>
                                        </p:tav>
                                      </p:tavLst>
                                    </p:anim>
                                  </p:childTnLst>
                                </p:cTn>
                              </p:par>
                              <p:par>
                                <p:cTn id="84" presetID="2" presetClass="entr" presetSubtype="4" fill="hold" nodeType="withEffect">
                                  <p:stCondLst>
                                    <p:cond delay="0"/>
                                  </p:stCondLst>
                                  <p:childTnLst>
                                    <p:set>
                                      <p:cBhvr>
                                        <p:cTn id="85" dur="1" fill="hold">
                                          <p:stCondLst>
                                            <p:cond delay="0"/>
                                          </p:stCondLst>
                                        </p:cTn>
                                        <p:tgtEl>
                                          <p:spTgt spid="3">
                                            <p:txEl>
                                              <p:pRg st="25" end="25"/>
                                            </p:txEl>
                                          </p:spTgt>
                                        </p:tgtEl>
                                        <p:attrNameLst>
                                          <p:attrName>style.visibility</p:attrName>
                                        </p:attrNameLst>
                                      </p:cBhvr>
                                      <p:to>
                                        <p:strVal val="visible"/>
                                      </p:to>
                                    </p:set>
                                    <p:anim calcmode="lin" valueType="num">
                                      <p:cBhvr additive="base">
                                        <p:cTn id="86" dur="500" fill="hold"/>
                                        <p:tgtEl>
                                          <p:spTgt spid="3">
                                            <p:txEl>
                                              <p:pRg st="25" end="25"/>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3">
                                            <p:txEl>
                                              <p:pRg st="25" end="25"/>
                                            </p:txEl>
                                          </p:spTgt>
                                        </p:tgtEl>
                                        <p:attrNameLst>
                                          <p:attrName>ppt_y</p:attrName>
                                        </p:attrNameLst>
                                      </p:cBhvr>
                                      <p:tavLst>
                                        <p:tav tm="0">
                                          <p:val>
                                            <p:strVal val="1+#ppt_h/2"/>
                                          </p:val>
                                        </p:tav>
                                        <p:tav tm="100000">
                                          <p:val>
                                            <p:strVal val="#ppt_y"/>
                                          </p:val>
                                        </p:tav>
                                      </p:tavLst>
                                    </p:anim>
                                  </p:childTnLst>
                                </p:cTn>
                              </p:par>
                              <p:par>
                                <p:cTn id="88" presetID="2" presetClass="entr" presetSubtype="4" fill="hold" nodeType="withEffect">
                                  <p:stCondLst>
                                    <p:cond delay="0"/>
                                  </p:stCondLst>
                                  <p:childTnLst>
                                    <p:set>
                                      <p:cBhvr>
                                        <p:cTn id="89" dur="1" fill="hold">
                                          <p:stCondLst>
                                            <p:cond delay="0"/>
                                          </p:stCondLst>
                                        </p:cTn>
                                        <p:tgtEl>
                                          <p:spTgt spid="3">
                                            <p:txEl>
                                              <p:pRg st="26" end="26"/>
                                            </p:txEl>
                                          </p:spTgt>
                                        </p:tgtEl>
                                        <p:attrNameLst>
                                          <p:attrName>style.visibility</p:attrName>
                                        </p:attrNameLst>
                                      </p:cBhvr>
                                      <p:to>
                                        <p:strVal val="visible"/>
                                      </p:to>
                                    </p:set>
                                    <p:anim calcmode="lin" valueType="num">
                                      <p:cBhvr additive="base">
                                        <p:cTn id="90" dur="500" fill="hold"/>
                                        <p:tgtEl>
                                          <p:spTgt spid="3">
                                            <p:txEl>
                                              <p:pRg st="26" end="26"/>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3">
                                            <p:txEl>
                                              <p:pRg st="26" end="26"/>
                                            </p:txEl>
                                          </p:spTgt>
                                        </p:tgtEl>
                                        <p:attrNameLst>
                                          <p:attrName>ppt_y</p:attrName>
                                        </p:attrNameLst>
                                      </p:cBhvr>
                                      <p:tavLst>
                                        <p:tav tm="0">
                                          <p:val>
                                            <p:strVal val="1+#ppt_h/2"/>
                                          </p:val>
                                        </p:tav>
                                        <p:tav tm="100000">
                                          <p:val>
                                            <p:strVal val="#ppt_y"/>
                                          </p:val>
                                        </p:tav>
                                      </p:tavLst>
                                    </p:anim>
                                  </p:childTnLst>
                                </p:cTn>
                              </p:par>
                              <p:par>
                                <p:cTn id="92" presetID="2" presetClass="entr" presetSubtype="4" fill="hold" nodeType="withEffect">
                                  <p:stCondLst>
                                    <p:cond delay="0"/>
                                  </p:stCondLst>
                                  <p:childTnLst>
                                    <p:set>
                                      <p:cBhvr>
                                        <p:cTn id="93" dur="1" fill="hold">
                                          <p:stCondLst>
                                            <p:cond delay="0"/>
                                          </p:stCondLst>
                                        </p:cTn>
                                        <p:tgtEl>
                                          <p:spTgt spid="3">
                                            <p:txEl>
                                              <p:pRg st="27" end="27"/>
                                            </p:txEl>
                                          </p:spTgt>
                                        </p:tgtEl>
                                        <p:attrNameLst>
                                          <p:attrName>style.visibility</p:attrName>
                                        </p:attrNameLst>
                                      </p:cBhvr>
                                      <p:to>
                                        <p:strVal val="visible"/>
                                      </p:to>
                                    </p:set>
                                    <p:anim calcmode="lin" valueType="num">
                                      <p:cBhvr additive="base">
                                        <p:cTn id="94" dur="500" fill="hold"/>
                                        <p:tgtEl>
                                          <p:spTgt spid="3">
                                            <p:txEl>
                                              <p:pRg st="27" end="27"/>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3">
                                            <p:txEl>
                                              <p:pRg st="27" end="27"/>
                                            </p:txEl>
                                          </p:spTgt>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nodeType="clickEffect">
                                  <p:stCondLst>
                                    <p:cond delay="0"/>
                                  </p:stCondLst>
                                  <p:childTnLst>
                                    <p:set>
                                      <p:cBhvr>
                                        <p:cTn id="99" dur="1" fill="hold">
                                          <p:stCondLst>
                                            <p:cond delay="0"/>
                                          </p:stCondLst>
                                        </p:cTn>
                                        <p:tgtEl>
                                          <p:spTgt spid="3">
                                            <p:txEl>
                                              <p:pRg st="18" end="18"/>
                                            </p:txEl>
                                          </p:spTgt>
                                        </p:tgtEl>
                                        <p:attrNameLst>
                                          <p:attrName>style.visibility</p:attrName>
                                        </p:attrNameLst>
                                      </p:cBhvr>
                                      <p:to>
                                        <p:strVal val="visible"/>
                                      </p:to>
                                    </p:set>
                                    <p:anim calcmode="lin" valueType="num">
                                      <p:cBhvr>
                                        <p:cTn id="100" dur="500" fill="hold"/>
                                        <p:tgtEl>
                                          <p:spTgt spid="3">
                                            <p:txEl>
                                              <p:pRg st="18" end="18"/>
                                            </p:txEl>
                                          </p:spTgt>
                                        </p:tgtEl>
                                        <p:attrNameLst>
                                          <p:attrName>ppt_w</p:attrName>
                                        </p:attrNameLst>
                                      </p:cBhvr>
                                      <p:tavLst>
                                        <p:tav tm="0">
                                          <p:val>
                                            <p:fltVal val="0"/>
                                          </p:val>
                                        </p:tav>
                                        <p:tav tm="100000">
                                          <p:val>
                                            <p:strVal val="#ppt_w"/>
                                          </p:val>
                                        </p:tav>
                                      </p:tavLst>
                                    </p:anim>
                                    <p:anim calcmode="lin" valueType="num">
                                      <p:cBhvr>
                                        <p:cTn id="101" dur="500" fill="hold"/>
                                        <p:tgtEl>
                                          <p:spTgt spid="3">
                                            <p:txEl>
                                              <p:pRg st="18" end="18"/>
                                            </p:txEl>
                                          </p:spTgt>
                                        </p:tgtEl>
                                        <p:attrNameLst>
                                          <p:attrName>ppt_h</p:attrName>
                                        </p:attrNameLst>
                                      </p:cBhvr>
                                      <p:tavLst>
                                        <p:tav tm="0">
                                          <p:val>
                                            <p:fltVal val="0"/>
                                          </p:val>
                                        </p:tav>
                                        <p:tav tm="100000">
                                          <p:val>
                                            <p:strVal val="#ppt_h"/>
                                          </p:val>
                                        </p:tav>
                                      </p:tavLst>
                                    </p:anim>
                                    <p:animEffect transition="in" filter="fade">
                                      <p:cBhvr>
                                        <p:cTn id="102" dur="500"/>
                                        <p:tgtEl>
                                          <p:spTgt spid="3">
                                            <p:txEl>
                                              <p:pRg st="18" end="18"/>
                                            </p:txEl>
                                          </p:spTgt>
                                        </p:tgtEl>
                                      </p:cBhvr>
                                    </p:animEffect>
                                  </p:childTnLst>
                                </p:cTn>
                              </p:par>
                            </p:childTnLst>
                          </p:cTn>
                        </p:par>
                        <p:par>
                          <p:cTn id="103" fill="hold">
                            <p:stCondLst>
                              <p:cond delay="500"/>
                            </p:stCondLst>
                            <p:childTnLst>
                              <p:par>
                                <p:cTn id="104" presetID="2" presetClass="entr" presetSubtype="4" fill="hold" nodeType="afterEffect">
                                  <p:stCondLst>
                                    <p:cond delay="0"/>
                                  </p:stCondLst>
                                  <p:childTnLst>
                                    <p:set>
                                      <p:cBhvr>
                                        <p:cTn id="105" dur="1" fill="hold">
                                          <p:stCondLst>
                                            <p:cond delay="0"/>
                                          </p:stCondLst>
                                        </p:cTn>
                                        <p:tgtEl>
                                          <p:spTgt spid="3">
                                            <p:txEl>
                                              <p:pRg st="29" end="29"/>
                                            </p:txEl>
                                          </p:spTgt>
                                        </p:tgtEl>
                                        <p:attrNameLst>
                                          <p:attrName>style.visibility</p:attrName>
                                        </p:attrNameLst>
                                      </p:cBhvr>
                                      <p:to>
                                        <p:strVal val="visible"/>
                                      </p:to>
                                    </p:set>
                                    <p:anim calcmode="lin" valueType="num">
                                      <p:cBhvr additive="base">
                                        <p:cTn id="106" dur="500" fill="hold"/>
                                        <p:tgtEl>
                                          <p:spTgt spid="3">
                                            <p:txEl>
                                              <p:pRg st="29" end="29"/>
                                            </p:txEl>
                                          </p:spTgt>
                                        </p:tgtEl>
                                        <p:attrNameLst>
                                          <p:attrName>ppt_x</p:attrName>
                                        </p:attrNameLst>
                                      </p:cBhvr>
                                      <p:tavLst>
                                        <p:tav tm="0">
                                          <p:val>
                                            <p:strVal val="#ppt_x"/>
                                          </p:val>
                                        </p:tav>
                                        <p:tav tm="100000">
                                          <p:val>
                                            <p:strVal val="#ppt_x"/>
                                          </p:val>
                                        </p:tav>
                                      </p:tavLst>
                                    </p:anim>
                                    <p:anim calcmode="lin" valueType="num">
                                      <p:cBhvr additive="base">
                                        <p:cTn id="107" dur="500" fill="hold"/>
                                        <p:tgtEl>
                                          <p:spTgt spid="3">
                                            <p:txEl>
                                              <p:pRg st="29" end="29"/>
                                            </p:txEl>
                                          </p:spTgt>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nodeType="clickEffect">
                                  <p:stCondLst>
                                    <p:cond delay="0"/>
                                  </p:stCondLst>
                                  <p:childTnLst>
                                    <p:set>
                                      <p:cBhvr>
                                        <p:cTn id="111" dur="1" fill="hold">
                                          <p:stCondLst>
                                            <p:cond delay="0"/>
                                          </p:stCondLst>
                                        </p:cTn>
                                        <p:tgtEl>
                                          <p:spTgt spid="3">
                                            <p:txEl>
                                              <p:pRg st="19" end="19"/>
                                            </p:txEl>
                                          </p:spTgt>
                                        </p:tgtEl>
                                        <p:attrNameLst>
                                          <p:attrName>style.visibility</p:attrName>
                                        </p:attrNameLst>
                                      </p:cBhvr>
                                      <p:to>
                                        <p:strVal val="visible"/>
                                      </p:to>
                                    </p:set>
                                    <p:anim calcmode="lin" valueType="num">
                                      <p:cBhvr>
                                        <p:cTn id="112" dur="500" fill="hold"/>
                                        <p:tgtEl>
                                          <p:spTgt spid="3">
                                            <p:txEl>
                                              <p:pRg st="19" end="19"/>
                                            </p:txEl>
                                          </p:spTgt>
                                        </p:tgtEl>
                                        <p:attrNameLst>
                                          <p:attrName>ppt_w</p:attrName>
                                        </p:attrNameLst>
                                      </p:cBhvr>
                                      <p:tavLst>
                                        <p:tav tm="0">
                                          <p:val>
                                            <p:fltVal val="0"/>
                                          </p:val>
                                        </p:tav>
                                        <p:tav tm="100000">
                                          <p:val>
                                            <p:strVal val="#ppt_w"/>
                                          </p:val>
                                        </p:tav>
                                      </p:tavLst>
                                    </p:anim>
                                    <p:anim calcmode="lin" valueType="num">
                                      <p:cBhvr>
                                        <p:cTn id="113" dur="500" fill="hold"/>
                                        <p:tgtEl>
                                          <p:spTgt spid="3">
                                            <p:txEl>
                                              <p:pRg st="19" end="19"/>
                                            </p:txEl>
                                          </p:spTgt>
                                        </p:tgtEl>
                                        <p:attrNameLst>
                                          <p:attrName>ppt_h</p:attrName>
                                        </p:attrNameLst>
                                      </p:cBhvr>
                                      <p:tavLst>
                                        <p:tav tm="0">
                                          <p:val>
                                            <p:fltVal val="0"/>
                                          </p:val>
                                        </p:tav>
                                        <p:tav tm="100000">
                                          <p:val>
                                            <p:strVal val="#ppt_h"/>
                                          </p:val>
                                        </p:tav>
                                      </p:tavLst>
                                    </p:anim>
                                    <p:animEffect transition="in" filter="fade">
                                      <p:cBhvr>
                                        <p:cTn id="114" dur="500"/>
                                        <p:tgtEl>
                                          <p:spTgt spid="3">
                                            <p:txEl>
                                              <p:pRg st="19" end="19"/>
                                            </p:txEl>
                                          </p:spTgt>
                                        </p:tgtEl>
                                      </p:cBhvr>
                                    </p:animEffect>
                                  </p:childTnLst>
                                </p:cTn>
                              </p:par>
                            </p:childTnLst>
                          </p:cTn>
                        </p:par>
                        <p:par>
                          <p:cTn id="115" fill="hold">
                            <p:stCondLst>
                              <p:cond delay="500"/>
                            </p:stCondLst>
                            <p:childTnLst>
                              <p:par>
                                <p:cTn id="116" presetID="2" presetClass="entr" presetSubtype="4" fill="hold" nodeType="afterEffect">
                                  <p:stCondLst>
                                    <p:cond delay="0"/>
                                  </p:stCondLst>
                                  <p:childTnLst>
                                    <p:set>
                                      <p:cBhvr>
                                        <p:cTn id="117" dur="1" fill="hold">
                                          <p:stCondLst>
                                            <p:cond delay="0"/>
                                          </p:stCondLst>
                                        </p:cTn>
                                        <p:tgtEl>
                                          <p:spTgt spid="3">
                                            <p:txEl>
                                              <p:pRg st="31" end="31"/>
                                            </p:txEl>
                                          </p:spTgt>
                                        </p:tgtEl>
                                        <p:attrNameLst>
                                          <p:attrName>style.visibility</p:attrName>
                                        </p:attrNameLst>
                                      </p:cBhvr>
                                      <p:to>
                                        <p:strVal val="visible"/>
                                      </p:to>
                                    </p:set>
                                    <p:anim calcmode="lin" valueType="num">
                                      <p:cBhvr additive="base">
                                        <p:cTn id="118" dur="500" fill="hold"/>
                                        <p:tgtEl>
                                          <p:spTgt spid="3">
                                            <p:txEl>
                                              <p:pRg st="31" end="31"/>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3">
                                            <p:txEl>
                                              <p:pRg st="31" end="31"/>
                                            </p:txEl>
                                          </p:spTgt>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53" presetClass="entr" presetSubtype="16" fill="hold" nodeType="clickEffect">
                                  <p:stCondLst>
                                    <p:cond delay="0"/>
                                  </p:stCondLst>
                                  <p:childTnLst>
                                    <p:set>
                                      <p:cBhvr>
                                        <p:cTn id="123" dur="1" fill="hold">
                                          <p:stCondLst>
                                            <p:cond delay="0"/>
                                          </p:stCondLst>
                                        </p:cTn>
                                        <p:tgtEl>
                                          <p:spTgt spid="3">
                                            <p:txEl>
                                              <p:pRg st="20" end="20"/>
                                            </p:txEl>
                                          </p:spTgt>
                                        </p:tgtEl>
                                        <p:attrNameLst>
                                          <p:attrName>style.visibility</p:attrName>
                                        </p:attrNameLst>
                                      </p:cBhvr>
                                      <p:to>
                                        <p:strVal val="visible"/>
                                      </p:to>
                                    </p:set>
                                    <p:anim calcmode="lin" valueType="num">
                                      <p:cBhvr>
                                        <p:cTn id="124" dur="500" fill="hold"/>
                                        <p:tgtEl>
                                          <p:spTgt spid="3">
                                            <p:txEl>
                                              <p:pRg st="20" end="20"/>
                                            </p:txEl>
                                          </p:spTgt>
                                        </p:tgtEl>
                                        <p:attrNameLst>
                                          <p:attrName>ppt_w</p:attrName>
                                        </p:attrNameLst>
                                      </p:cBhvr>
                                      <p:tavLst>
                                        <p:tav tm="0">
                                          <p:val>
                                            <p:fltVal val="0"/>
                                          </p:val>
                                        </p:tav>
                                        <p:tav tm="100000">
                                          <p:val>
                                            <p:strVal val="#ppt_w"/>
                                          </p:val>
                                        </p:tav>
                                      </p:tavLst>
                                    </p:anim>
                                    <p:anim calcmode="lin" valueType="num">
                                      <p:cBhvr>
                                        <p:cTn id="125" dur="500" fill="hold"/>
                                        <p:tgtEl>
                                          <p:spTgt spid="3">
                                            <p:txEl>
                                              <p:pRg st="20" end="20"/>
                                            </p:txEl>
                                          </p:spTgt>
                                        </p:tgtEl>
                                        <p:attrNameLst>
                                          <p:attrName>ppt_h</p:attrName>
                                        </p:attrNameLst>
                                      </p:cBhvr>
                                      <p:tavLst>
                                        <p:tav tm="0">
                                          <p:val>
                                            <p:fltVal val="0"/>
                                          </p:val>
                                        </p:tav>
                                        <p:tav tm="100000">
                                          <p:val>
                                            <p:strVal val="#ppt_h"/>
                                          </p:val>
                                        </p:tav>
                                      </p:tavLst>
                                    </p:anim>
                                    <p:animEffect transition="in" filter="fade">
                                      <p:cBhvr>
                                        <p:cTn id="126" dur="500"/>
                                        <p:tgtEl>
                                          <p:spTgt spid="3">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DCC345-7BE4-45B9-BA54-C2EFFC0C5689}"/>
              </a:ext>
            </a:extLst>
          </p:cNvPr>
          <p:cNvSpPr>
            <a:spLocks noGrp="1"/>
          </p:cNvSpPr>
          <p:nvPr>
            <p:ph type="title"/>
          </p:nvPr>
        </p:nvSpPr>
        <p:spPr>
          <a:xfrm>
            <a:off x="228600" y="228600"/>
            <a:ext cx="7772400" cy="762000"/>
          </a:xfrm>
        </p:spPr>
        <p:txBody>
          <a:bodyPr/>
          <a:lstStyle/>
          <a:p>
            <a:r>
              <a:rPr lang="en-US"/>
              <a:t>Convolution in Engineering world</a:t>
            </a:r>
          </a:p>
        </p:txBody>
      </p:sp>
      <p:sp>
        <p:nvSpPr>
          <p:cNvPr id="14" name="Slide Number Placeholder 3">
            <a:extLst>
              <a:ext uri="{FF2B5EF4-FFF2-40B4-BE49-F238E27FC236}">
                <a16:creationId xmlns:a16="http://schemas.microsoft.com/office/drawing/2014/main" id="{F142EA19-901B-4116-8596-7247636C7AC6}"/>
              </a:ext>
            </a:extLst>
          </p:cNvPr>
          <p:cNvSpPr>
            <a:spLocks noGrp="1"/>
          </p:cNvSpPr>
          <p:nvPr>
            <p:ph type="sldNum" sz="quarter" idx="10"/>
          </p:nvPr>
        </p:nvSpPr>
        <p:spPr>
          <a:xfrm>
            <a:off x="7162800" y="6572250"/>
            <a:ext cx="2057400" cy="364629"/>
          </a:xfrm>
        </p:spPr>
        <p:txBody>
          <a:bodyPr/>
          <a:lstStyle/>
          <a:p>
            <a:fld id="{153FC57E-8F27-42FF-9E05-894EE3A9CC53}" type="slidenum">
              <a:rPr lang="hi-IN" smtClean="0"/>
              <a:pPr/>
              <a:t>4</a:t>
            </a:fld>
            <a:endParaRPr lang="hi-IN"/>
          </a:p>
        </p:txBody>
      </p:sp>
      <p:sp>
        <p:nvSpPr>
          <p:cNvPr id="2" name="Rectangle 1"/>
          <p:cNvSpPr/>
          <p:nvPr/>
        </p:nvSpPr>
        <p:spPr>
          <a:xfrm>
            <a:off x="279991" y="990600"/>
            <a:ext cx="8686800" cy="646331"/>
          </a:xfrm>
          <a:prstGeom prst="rect">
            <a:avLst/>
          </a:prstGeom>
        </p:spPr>
        <p:txBody>
          <a:bodyPr wrap="square">
            <a:spAutoFit/>
          </a:bodyPr>
          <a:lstStyle/>
          <a:p>
            <a:pPr marL="285750" indent="-285750">
              <a:buFont typeface="Wingdings" panose="05000000000000000000" pitchFamily="2" charset="2"/>
              <a:buChar char="§"/>
            </a:pPr>
            <a:r>
              <a:rPr lang="en-US"/>
              <a:t>In mathematics, Convolution is an operation which does the integral of the product of 2 functions (e.g., 2 signals), with one of the signals flipped.</a:t>
            </a:r>
          </a:p>
        </p:txBody>
      </p:sp>
      <p:graphicFrame>
        <p:nvGraphicFramePr>
          <p:cNvPr id="3" name="Table 2"/>
          <p:cNvGraphicFramePr>
            <a:graphicFrameLocks noGrp="1"/>
          </p:cNvGraphicFramePr>
          <p:nvPr/>
        </p:nvGraphicFramePr>
        <p:xfrm>
          <a:off x="838200" y="1981200"/>
          <a:ext cx="1905000" cy="370840"/>
        </p:xfrm>
        <a:graphic>
          <a:graphicData uri="http://schemas.openxmlformats.org/drawingml/2006/table">
            <a:tbl>
              <a:tblPr firstRow="1" bandRow="1">
                <a:tableStyleId>{5C22544A-7EE6-4342-B048-85BDC9FD1C3A}</a:tableStyleId>
              </a:tblPr>
              <a:tblGrid>
                <a:gridCol w="304801">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381000">
                  <a:extLst>
                    <a:ext uri="{9D8B030D-6E8A-4147-A177-3AD203B41FA5}">
                      <a16:colId xmlns:a16="http://schemas.microsoft.com/office/drawing/2014/main" val="20003"/>
                    </a:ext>
                  </a:extLst>
                </a:gridCol>
                <a:gridCol w="457199">
                  <a:extLst>
                    <a:ext uri="{9D8B030D-6E8A-4147-A177-3AD203B41FA5}">
                      <a16:colId xmlns:a16="http://schemas.microsoft.com/office/drawing/2014/main" val="20004"/>
                    </a:ext>
                  </a:extLst>
                </a:gridCol>
              </a:tblGrid>
              <a:tr h="370840">
                <a:tc>
                  <a:txBody>
                    <a:bodyPr/>
                    <a:lstStyle/>
                    <a:p>
                      <a:pPr algn="ctr"/>
                      <a:r>
                        <a:rPr lang="en-US"/>
                        <a:t>0</a:t>
                      </a:r>
                    </a:p>
                  </a:txBody>
                  <a:tcPr>
                    <a:solidFill>
                      <a:schemeClr val="accent6">
                        <a:lumMod val="75000"/>
                      </a:schemeClr>
                    </a:solidFill>
                  </a:tcPr>
                </a:tc>
                <a:tc>
                  <a:txBody>
                    <a:bodyPr/>
                    <a:lstStyle/>
                    <a:p>
                      <a:pPr algn="ctr"/>
                      <a:r>
                        <a:rPr lang="en-US"/>
                        <a:t>1</a:t>
                      </a:r>
                    </a:p>
                  </a:txBody>
                  <a:tcPr>
                    <a:solidFill>
                      <a:schemeClr val="accent6">
                        <a:lumMod val="75000"/>
                      </a:schemeClr>
                    </a:solidFill>
                  </a:tcPr>
                </a:tc>
                <a:tc>
                  <a:txBody>
                    <a:bodyPr/>
                    <a:lstStyle/>
                    <a:p>
                      <a:pPr algn="ctr"/>
                      <a:r>
                        <a:rPr lang="en-US"/>
                        <a:t>2</a:t>
                      </a:r>
                    </a:p>
                  </a:txBody>
                  <a:tcPr>
                    <a:solidFill>
                      <a:schemeClr val="accent6">
                        <a:lumMod val="75000"/>
                      </a:schemeClr>
                    </a:solidFill>
                  </a:tcPr>
                </a:tc>
                <a:tc>
                  <a:txBody>
                    <a:bodyPr/>
                    <a:lstStyle/>
                    <a:p>
                      <a:pPr algn="ctr"/>
                      <a:r>
                        <a:rPr lang="en-US"/>
                        <a:t>3</a:t>
                      </a:r>
                    </a:p>
                  </a:txBody>
                  <a:tcPr>
                    <a:solidFill>
                      <a:schemeClr val="accent6">
                        <a:lumMod val="75000"/>
                      </a:schemeClr>
                    </a:solidFill>
                  </a:tcPr>
                </a:tc>
                <a:tc>
                  <a:txBody>
                    <a:bodyPr/>
                    <a:lstStyle/>
                    <a:p>
                      <a:pPr algn="ctr"/>
                      <a:r>
                        <a:rPr lang="en-US"/>
                        <a:t>3</a:t>
                      </a:r>
                    </a:p>
                  </a:txBody>
                  <a:tcPr>
                    <a:solidFill>
                      <a:schemeClr val="accent6">
                        <a:lumMod val="75000"/>
                      </a:schemeClr>
                    </a:solidFill>
                  </a:tcPr>
                </a:tc>
                <a:extLst>
                  <a:ext uri="{0D108BD9-81ED-4DB2-BD59-A6C34878D82A}">
                    <a16:rowId xmlns:a16="http://schemas.microsoft.com/office/drawing/2014/main" val="10000"/>
                  </a:ext>
                </a:extLst>
              </a:tr>
            </a:tbl>
          </a:graphicData>
        </a:graphic>
      </p:graphicFrame>
      <p:sp>
        <p:nvSpPr>
          <p:cNvPr id="4" name="TextBox 3"/>
          <p:cNvSpPr txBox="1"/>
          <p:nvPr/>
        </p:nvSpPr>
        <p:spPr>
          <a:xfrm>
            <a:off x="381000" y="1981200"/>
            <a:ext cx="304800" cy="369332"/>
          </a:xfrm>
          <a:prstGeom prst="rect">
            <a:avLst/>
          </a:prstGeom>
          <a:noFill/>
        </p:spPr>
        <p:txBody>
          <a:bodyPr wrap="square" rtlCol="0">
            <a:spAutoFit/>
          </a:bodyPr>
          <a:lstStyle/>
          <a:p>
            <a:r>
              <a:rPr lang="en-US"/>
              <a:t>X</a:t>
            </a:r>
          </a:p>
        </p:txBody>
      </p:sp>
      <p:sp>
        <p:nvSpPr>
          <p:cNvPr id="15" name="TextBox 14"/>
          <p:cNvSpPr txBox="1"/>
          <p:nvPr/>
        </p:nvSpPr>
        <p:spPr>
          <a:xfrm>
            <a:off x="4800600" y="1992868"/>
            <a:ext cx="304800" cy="369332"/>
          </a:xfrm>
          <a:prstGeom prst="rect">
            <a:avLst/>
          </a:prstGeom>
          <a:noFill/>
        </p:spPr>
        <p:txBody>
          <a:bodyPr wrap="square" rtlCol="0">
            <a:spAutoFit/>
          </a:bodyPr>
          <a:lstStyle/>
          <a:p>
            <a:r>
              <a:rPr lang="en-US"/>
              <a:t>W</a:t>
            </a:r>
          </a:p>
        </p:txBody>
      </p:sp>
      <p:graphicFrame>
        <p:nvGraphicFramePr>
          <p:cNvPr id="16" name="Table 15"/>
          <p:cNvGraphicFramePr>
            <a:graphicFrameLocks noGrp="1"/>
          </p:cNvGraphicFramePr>
          <p:nvPr/>
        </p:nvGraphicFramePr>
        <p:xfrm>
          <a:off x="5333999" y="1981200"/>
          <a:ext cx="1066801" cy="370840"/>
        </p:xfrm>
        <a:graphic>
          <a:graphicData uri="http://schemas.openxmlformats.org/drawingml/2006/table">
            <a:tbl>
              <a:tblPr firstRow="1" bandRow="1">
                <a:tableStyleId>{5C22544A-7EE6-4342-B048-85BDC9FD1C3A}</a:tableStyleId>
              </a:tblPr>
              <a:tblGrid>
                <a:gridCol w="304801">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tblGrid>
              <a:tr h="370840">
                <a:tc>
                  <a:txBody>
                    <a:bodyPr/>
                    <a:lstStyle/>
                    <a:p>
                      <a:pPr algn="ctr"/>
                      <a:r>
                        <a:rPr lang="en-US">
                          <a:solidFill>
                            <a:schemeClr val="tx1"/>
                          </a:solidFill>
                        </a:rPr>
                        <a:t>1</a:t>
                      </a:r>
                    </a:p>
                  </a:txBody>
                  <a:tcPr>
                    <a:solidFill>
                      <a:srgbClr val="FFC000"/>
                    </a:solidFill>
                  </a:tcPr>
                </a:tc>
                <a:tc>
                  <a:txBody>
                    <a:bodyPr/>
                    <a:lstStyle/>
                    <a:p>
                      <a:pPr algn="ctr"/>
                      <a:r>
                        <a:rPr lang="en-US">
                          <a:solidFill>
                            <a:schemeClr val="tx1"/>
                          </a:solidFill>
                        </a:rPr>
                        <a:t>-1</a:t>
                      </a:r>
                    </a:p>
                  </a:txBody>
                  <a:tcPr>
                    <a:solidFill>
                      <a:srgbClr val="FFC000"/>
                    </a:solidFill>
                  </a:tcPr>
                </a:tc>
                <a:tc>
                  <a:txBody>
                    <a:bodyPr/>
                    <a:lstStyle/>
                    <a:p>
                      <a:pPr algn="ctr"/>
                      <a:r>
                        <a:rPr lang="en-US">
                          <a:solidFill>
                            <a:schemeClr val="tx1"/>
                          </a:solidFill>
                        </a:rPr>
                        <a:t>2</a:t>
                      </a:r>
                    </a:p>
                  </a:txBody>
                  <a:tcPr>
                    <a:solidFill>
                      <a:srgbClr val="FFC000"/>
                    </a:solidFill>
                  </a:tcPr>
                </a:tc>
                <a:extLst>
                  <a:ext uri="{0D108BD9-81ED-4DB2-BD59-A6C34878D82A}">
                    <a16:rowId xmlns:a16="http://schemas.microsoft.com/office/drawing/2014/main" val="10000"/>
                  </a:ext>
                </a:extLst>
              </a:tr>
            </a:tbl>
          </a:graphicData>
        </a:graphic>
      </p:graphicFrame>
      <p:graphicFrame>
        <p:nvGraphicFramePr>
          <p:cNvPr id="17" name="Table 16"/>
          <p:cNvGraphicFramePr>
            <a:graphicFrameLocks noGrp="1"/>
          </p:cNvGraphicFramePr>
          <p:nvPr/>
        </p:nvGraphicFramePr>
        <p:xfrm>
          <a:off x="7086599" y="1981200"/>
          <a:ext cx="1066801" cy="370840"/>
        </p:xfrm>
        <a:graphic>
          <a:graphicData uri="http://schemas.openxmlformats.org/drawingml/2006/table">
            <a:tbl>
              <a:tblPr firstRow="1" bandRow="1">
                <a:tableStyleId>{5C22544A-7EE6-4342-B048-85BDC9FD1C3A}</a:tableStyleId>
              </a:tblPr>
              <a:tblGrid>
                <a:gridCol w="304801">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tblGrid>
              <a:tr h="370840">
                <a:tc>
                  <a:txBody>
                    <a:bodyPr/>
                    <a:lstStyle/>
                    <a:p>
                      <a:pPr algn="ctr"/>
                      <a:r>
                        <a:rPr lang="en-US">
                          <a:solidFill>
                            <a:schemeClr val="tx1"/>
                          </a:solidFill>
                        </a:rPr>
                        <a:t>2</a:t>
                      </a:r>
                    </a:p>
                  </a:txBody>
                  <a:tcPr>
                    <a:solidFill>
                      <a:srgbClr val="FFC000"/>
                    </a:solidFill>
                  </a:tcPr>
                </a:tc>
                <a:tc>
                  <a:txBody>
                    <a:bodyPr/>
                    <a:lstStyle/>
                    <a:p>
                      <a:pPr algn="ctr"/>
                      <a:r>
                        <a:rPr lang="en-US">
                          <a:solidFill>
                            <a:schemeClr val="tx1"/>
                          </a:solidFill>
                        </a:rPr>
                        <a:t>-1</a:t>
                      </a:r>
                    </a:p>
                  </a:txBody>
                  <a:tcPr>
                    <a:solidFill>
                      <a:srgbClr val="FFC000"/>
                    </a:solidFill>
                  </a:tcPr>
                </a:tc>
                <a:tc>
                  <a:txBody>
                    <a:bodyPr/>
                    <a:lstStyle/>
                    <a:p>
                      <a:pPr algn="ctr"/>
                      <a:r>
                        <a:rPr lang="en-US">
                          <a:solidFill>
                            <a:schemeClr val="tx1"/>
                          </a:solidFill>
                        </a:rPr>
                        <a:t>1</a:t>
                      </a:r>
                    </a:p>
                  </a:txBody>
                  <a:tcPr>
                    <a:solidFill>
                      <a:srgbClr val="FFC000"/>
                    </a:solidFill>
                  </a:tcPr>
                </a:tc>
                <a:extLst>
                  <a:ext uri="{0D108BD9-81ED-4DB2-BD59-A6C34878D82A}">
                    <a16:rowId xmlns:a16="http://schemas.microsoft.com/office/drawing/2014/main" val="10000"/>
                  </a:ext>
                </a:extLst>
              </a:tr>
            </a:tbl>
          </a:graphicData>
        </a:graphic>
      </p:graphicFrame>
      <p:graphicFrame>
        <p:nvGraphicFramePr>
          <p:cNvPr id="18" name="Table 17"/>
          <p:cNvGraphicFramePr>
            <a:graphicFrameLocks noGrp="1"/>
          </p:cNvGraphicFramePr>
          <p:nvPr/>
        </p:nvGraphicFramePr>
        <p:xfrm>
          <a:off x="838200" y="2829560"/>
          <a:ext cx="1905000" cy="370840"/>
        </p:xfrm>
        <a:graphic>
          <a:graphicData uri="http://schemas.openxmlformats.org/drawingml/2006/table">
            <a:tbl>
              <a:tblPr firstRow="1" bandRow="1">
                <a:tableStyleId>{5C22544A-7EE6-4342-B048-85BDC9FD1C3A}</a:tableStyleId>
              </a:tblPr>
              <a:tblGrid>
                <a:gridCol w="304801">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381000">
                  <a:extLst>
                    <a:ext uri="{9D8B030D-6E8A-4147-A177-3AD203B41FA5}">
                      <a16:colId xmlns:a16="http://schemas.microsoft.com/office/drawing/2014/main" val="20003"/>
                    </a:ext>
                  </a:extLst>
                </a:gridCol>
                <a:gridCol w="457199">
                  <a:extLst>
                    <a:ext uri="{9D8B030D-6E8A-4147-A177-3AD203B41FA5}">
                      <a16:colId xmlns:a16="http://schemas.microsoft.com/office/drawing/2014/main" val="20004"/>
                    </a:ext>
                  </a:extLst>
                </a:gridCol>
              </a:tblGrid>
              <a:tr h="370840">
                <a:tc>
                  <a:txBody>
                    <a:bodyPr/>
                    <a:lstStyle/>
                    <a:p>
                      <a:pPr algn="ctr"/>
                      <a:r>
                        <a:rPr lang="en-US"/>
                        <a:t>0</a:t>
                      </a:r>
                    </a:p>
                  </a:txBody>
                  <a:tcPr>
                    <a:solidFill>
                      <a:schemeClr val="accent6">
                        <a:lumMod val="75000"/>
                      </a:schemeClr>
                    </a:solidFill>
                  </a:tcPr>
                </a:tc>
                <a:tc>
                  <a:txBody>
                    <a:bodyPr/>
                    <a:lstStyle/>
                    <a:p>
                      <a:pPr algn="ctr"/>
                      <a:r>
                        <a:rPr lang="en-US"/>
                        <a:t>1</a:t>
                      </a:r>
                    </a:p>
                  </a:txBody>
                  <a:tcPr>
                    <a:solidFill>
                      <a:schemeClr val="accent6">
                        <a:lumMod val="75000"/>
                      </a:schemeClr>
                    </a:solidFill>
                  </a:tcPr>
                </a:tc>
                <a:tc>
                  <a:txBody>
                    <a:bodyPr/>
                    <a:lstStyle/>
                    <a:p>
                      <a:pPr algn="ctr"/>
                      <a:r>
                        <a:rPr lang="en-US"/>
                        <a:t>2</a:t>
                      </a:r>
                    </a:p>
                  </a:txBody>
                  <a:tcPr>
                    <a:solidFill>
                      <a:schemeClr val="accent6">
                        <a:lumMod val="75000"/>
                      </a:schemeClr>
                    </a:solidFill>
                  </a:tcPr>
                </a:tc>
                <a:tc>
                  <a:txBody>
                    <a:bodyPr/>
                    <a:lstStyle/>
                    <a:p>
                      <a:pPr algn="ctr"/>
                      <a:r>
                        <a:rPr lang="en-US"/>
                        <a:t>3</a:t>
                      </a:r>
                    </a:p>
                  </a:txBody>
                  <a:tcPr>
                    <a:solidFill>
                      <a:schemeClr val="accent6">
                        <a:lumMod val="75000"/>
                      </a:schemeClr>
                    </a:solidFill>
                  </a:tcPr>
                </a:tc>
                <a:tc>
                  <a:txBody>
                    <a:bodyPr/>
                    <a:lstStyle/>
                    <a:p>
                      <a:pPr algn="ctr"/>
                      <a:r>
                        <a:rPr lang="en-US"/>
                        <a:t>3</a:t>
                      </a:r>
                    </a:p>
                  </a:txBody>
                  <a:tcPr>
                    <a:solidFill>
                      <a:schemeClr val="accent6">
                        <a:lumMod val="75000"/>
                      </a:schemeClr>
                    </a:solidFill>
                  </a:tcPr>
                </a:tc>
                <a:extLst>
                  <a:ext uri="{0D108BD9-81ED-4DB2-BD59-A6C34878D82A}">
                    <a16:rowId xmlns:a16="http://schemas.microsoft.com/office/drawing/2014/main" val="10000"/>
                  </a:ext>
                </a:extLst>
              </a:tr>
            </a:tbl>
          </a:graphicData>
        </a:graphic>
      </p:graphicFrame>
      <p:graphicFrame>
        <p:nvGraphicFramePr>
          <p:cNvPr id="19" name="Table 18"/>
          <p:cNvGraphicFramePr>
            <a:graphicFrameLocks noGrp="1"/>
          </p:cNvGraphicFramePr>
          <p:nvPr/>
        </p:nvGraphicFramePr>
        <p:xfrm>
          <a:off x="76199" y="3352800"/>
          <a:ext cx="1066801" cy="370840"/>
        </p:xfrm>
        <a:graphic>
          <a:graphicData uri="http://schemas.openxmlformats.org/drawingml/2006/table">
            <a:tbl>
              <a:tblPr firstRow="1" bandRow="1">
                <a:tableStyleId>{5C22544A-7EE6-4342-B048-85BDC9FD1C3A}</a:tableStyleId>
              </a:tblPr>
              <a:tblGrid>
                <a:gridCol w="304801">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tblGrid>
              <a:tr h="370840">
                <a:tc>
                  <a:txBody>
                    <a:bodyPr/>
                    <a:lstStyle/>
                    <a:p>
                      <a:pPr algn="ctr"/>
                      <a:r>
                        <a:rPr lang="en-US">
                          <a:solidFill>
                            <a:schemeClr val="tx1"/>
                          </a:solidFill>
                        </a:rPr>
                        <a:t>2</a:t>
                      </a:r>
                    </a:p>
                  </a:txBody>
                  <a:tcPr>
                    <a:solidFill>
                      <a:srgbClr val="FFC000"/>
                    </a:solidFill>
                  </a:tcPr>
                </a:tc>
                <a:tc>
                  <a:txBody>
                    <a:bodyPr/>
                    <a:lstStyle/>
                    <a:p>
                      <a:pPr algn="ctr"/>
                      <a:r>
                        <a:rPr lang="en-US">
                          <a:solidFill>
                            <a:schemeClr val="tx1"/>
                          </a:solidFill>
                        </a:rPr>
                        <a:t>-1</a:t>
                      </a:r>
                    </a:p>
                  </a:txBody>
                  <a:tcPr>
                    <a:solidFill>
                      <a:srgbClr val="FFC000"/>
                    </a:solidFill>
                  </a:tcPr>
                </a:tc>
                <a:tc>
                  <a:txBody>
                    <a:bodyPr/>
                    <a:lstStyle/>
                    <a:p>
                      <a:pPr algn="ctr"/>
                      <a:r>
                        <a:rPr lang="en-US">
                          <a:solidFill>
                            <a:schemeClr val="tx1"/>
                          </a:solidFill>
                        </a:rPr>
                        <a:t>1</a:t>
                      </a:r>
                    </a:p>
                  </a:txBody>
                  <a:tcPr>
                    <a:solidFill>
                      <a:srgbClr val="FFC000"/>
                    </a:solidFill>
                  </a:tcPr>
                </a:tc>
                <a:extLst>
                  <a:ext uri="{0D108BD9-81ED-4DB2-BD59-A6C34878D82A}">
                    <a16:rowId xmlns:a16="http://schemas.microsoft.com/office/drawing/2014/main" val="10000"/>
                  </a:ext>
                </a:extLst>
              </a:tr>
            </a:tbl>
          </a:graphicData>
        </a:graphic>
      </p:graphicFrame>
      <p:sp>
        <p:nvSpPr>
          <p:cNvPr id="20" name="TextBox 19"/>
          <p:cNvSpPr txBox="1"/>
          <p:nvPr/>
        </p:nvSpPr>
        <p:spPr>
          <a:xfrm>
            <a:off x="2895600" y="2819400"/>
            <a:ext cx="1346791" cy="307777"/>
          </a:xfrm>
          <a:prstGeom prst="rect">
            <a:avLst/>
          </a:prstGeom>
          <a:noFill/>
        </p:spPr>
        <p:txBody>
          <a:bodyPr wrap="square" rtlCol="0">
            <a:spAutoFit/>
          </a:bodyPr>
          <a:lstStyle/>
          <a:p>
            <a:r>
              <a:rPr lang="en-US" sz="1400"/>
              <a:t>1 * 0 = 0</a:t>
            </a:r>
          </a:p>
        </p:txBody>
      </p:sp>
      <p:graphicFrame>
        <p:nvGraphicFramePr>
          <p:cNvPr id="21" name="Table 20"/>
          <p:cNvGraphicFramePr>
            <a:graphicFrameLocks noGrp="1"/>
          </p:cNvGraphicFramePr>
          <p:nvPr/>
        </p:nvGraphicFramePr>
        <p:xfrm>
          <a:off x="914400" y="4038600"/>
          <a:ext cx="1905000" cy="370840"/>
        </p:xfrm>
        <a:graphic>
          <a:graphicData uri="http://schemas.openxmlformats.org/drawingml/2006/table">
            <a:tbl>
              <a:tblPr firstRow="1" bandRow="1">
                <a:tableStyleId>{5C22544A-7EE6-4342-B048-85BDC9FD1C3A}</a:tableStyleId>
              </a:tblPr>
              <a:tblGrid>
                <a:gridCol w="304801">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381000">
                  <a:extLst>
                    <a:ext uri="{9D8B030D-6E8A-4147-A177-3AD203B41FA5}">
                      <a16:colId xmlns:a16="http://schemas.microsoft.com/office/drawing/2014/main" val="20003"/>
                    </a:ext>
                  </a:extLst>
                </a:gridCol>
                <a:gridCol w="457199">
                  <a:extLst>
                    <a:ext uri="{9D8B030D-6E8A-4147-A177-3AD203B41FA5}">
                      <a16:colId xmlns:a16="http://schemas.microsoft.com/office/drawing/2014/main" val="20004"/>
                    </a:ext>
                  </a:extLst>
                </a:gridCol>
              </a:tblGrid>
              <a:tr h="370840">
                <a:tc>
                  <a:txBody>
                    <a:bodyPr/>
                    <a:lstStyle/>
                    <a:p>
                      <a:pPr algn="ctr"/>
                      <a:r>
                        <a:rPr lang="en-US"/>
                        <a:t>0</a:t>
                      </a:r>
                    </a:p>
                  </a:txBody>
                  <a:tcPr>
                    <a:solidFill>
                      <a:schemeClr val="accent6">
                        <a:lumMod val="75000"/>
                      </a:schemeClr>
                    </a:solidFill>
                  </a:tcPr>
                </a:tc>
                <a:tc>
                  <a:txBody>
                    <a:bodyPr/>
                    <a:lstStyle/>
                    <a:p>
                      <a:pPr algn="ctr"/>
                      <a:r>
                        <a:rPr lang="en-US"/>
                        <a:t>1</a:t>
                      </a:r>
                    </a:p>
                  </a:txBody>
                  <a:tcPr>
                    <a:solidFill>
                      <a:schemeClr val="accent6">
                        <a:lumMod val="75000"/>
                      </a:schemeClr>
                    </a:solidFill>
                  </a:tcPr>
                </a:tc>
                <a:tc>
                  <a:txBody>
                    <a:bodyPr/>
                    <a:lstStyle/>
                    <a:p>
                      <a:pPr algn="ctr"/>
                      <a:r>
                        <a:rPr lang="en-US"/>
                        <a:t>2</a:t>
                      </a:r>
                    </a:p>
                  </a:txBody>
                  <a:tcPr>
                    <a:solidFill>
                      <a:schemeClr val="accent6">
                        <a:lumMod val="75000"/>
                      </a:schemeClr>
                    </a:solidFill>
                  </a:tcPr>
                </a:tc>
                <a:tc>
                  <a:txBody>
                    <a:bodyPr/>
                    <a:lstStyle/>
                    <a:p>
                      <a:pPr algn="ctr"/>
                      <a:r>
                        <a:rPr lang="en-US"/>
                        <a:t>3</a:t>
                      </a:r>
                    </a:p>
                  </a:txBody>
                  <a:tcPr>
                    <a:solidFill>
                      <a:schemeClr val="accent6">
                        <a:lumMod val="75000"/>
                      </a:schemeClr>
                    </a:solidFill>
                  </a:tcPr>
                </a:tc>
                <a:tc>
                  <a:txBody>
                    <a:bodyPr/>
                    <a:lstStyle/>
                    <a:p>
                      <a:pPr algn="ctr"/>
                      <a:r>
                        <a:rPr lang="en-US"/>
                        <a:t>3</a:t>
                      </a:r>
                    </a:p>
                  </a:txBody>
                  <a:tcPr>
                    <a:solidFill>
                      <a:schemeClr val="accent6">
                        <a:lumMod val="75000"/>
                      </a:schemeClr>
                    </a:solidFill>
                  </a:tcPr>
                </a:tc>
                <a:extLst>
                  <a:ext uri="{0D108BD9-81ED-4DB2-BD59-A6C34878D82A}">
                    <a16:rowId xmlns:a16="http://schemas.microsoft.com/office/drawing/2014/main" val="10000"/>
                  </a:ext>
                </a:extLst>
              </a:tr>
            </a:tbl>
          </a:graphicData>
        </a:graphic>
      </p:graphicFrame>
      <p:graphicFrame>
        <p:nvGraphicFramePr>
          <p:cNvPr id="22" name="Table 21"/>
          <p:cNvGraphicFramePr>
            <a:graphicFrameLocks noGrp="1"/>
          </p:cNvGraphicFramePr>
          <p:nvPr/>
        </p:nvGraphicFramePr>
        <p:xfrm>
          <a:off x="533400" y="4519097"/>
          <a:ext cx="1066801" cy="370840"/>
        </p:xfrm>
        <a:graphic>
          <a:graphicData uri="http://schemas.openxmlformats.org/drawingml/2006/table">
            <a:tbl>
              <a:tblPr firstRow="1" bandRow="1">
                <a:tableStyleId>{5C22544A-7EE6-4342-B048-85BDC9FD1C3A}</a:tableStyleId>
              </a:tblPr>
              <a:tblGrid>
                <a:gridCol w="304801">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tblGrid>
              <a:tr h="370840">
                <a:tc>
                  <a:txBody>
                    <a:bodyPr/>
                    <a:lstStyle/>
                    <a:p>
                      <a:pPr algn="ctr"/>
                      <a:r>
                        <a:rPr lang="en-US">
                          <a:solidFill>
                            <a:schemeClr val="tx1"/>
                          </a:solidFill>
                        </a:rPr>
                        <a:t>2</a:t>
                      </a:r>
                    </a:p>
                  </a:txBody>
                  <a:tcPr>
                    <a:solidFill>
                      <a:srgbClr val="FFC000"/>
                    </a:solidFill>
                  </a:tcPr>
                </a:tc>
                <a:tc>
                  <a:txBody>
                    <a:bodyPr/>
                    <a:lstStyle/>
                    <a:p>
                      <a:pPr algn="ctr"/>
                      <a:r>
                        <a:rPr lang="en-US">
                          <a:solidFill>
                            <a:schemeClr val="tx1"/>
                          </a:solidFill>
                        </a:rPr>
                        <a:t>-1</a:t>
                      </a:r>
                    </a:p>
                  </a:txBody>
                  <a:tcPr>
                    <a:solidFill>
                      <a:srgbClr val="FFC000"/>
                    </a:solidFill>
                  </a:tcPr>
                </a:tc>
                <a:tc>
                  <a:txBody>
                    <a:bodyPr/>
                    <a:lstStyle/>
                    <a:p>
                      <a:pPr algn="ctr"/>
                      <a:r>
                        <a:rPr lang="en-US">
                          <a:solidFill>
                            <a:schemeClr val="tx1"/>
                          </a:solidFill>
                        </a:rPr>
                        <a:t>1</a:t>
                      </a:r>
                    </a:p>
                  </a:txBody>
                  <a:tcPr>
                    <a:solidFill>
                      <a:srgbClr val="FFC000"/>
                    </a:solidFill>
                  </a:tcPr>
                </a:tc>
                <a:extLst>
                  <a:ext uri="{0D108BD9-81ED-4DB2-BD59-A6C34878D82A}">
                    <a16:rowId xmlns:a16="http://schemas.microsoft.com/office/drawing/2014/main" val="10000"/>
                  </a:ext>
                </a:extLst>
              </a:tr>
            </a:tbl>
          </a:graphicData>
        </a:graphic>
      </p:graphicFrame>
      <p:sp>
        <p:nvSpPr>
          <p:cNvPr id="23" name="TextBox 22"/>
          <p:cNvSpPr txBox="1"/>
          <p:nvPr/>
        </p:nvSpPr>
        <p:spPr>
          <a:xfrm>
            <a:off x="2895600" y="4035623"/>
            <a:ext cx="2133601" cy="307777"/>
          </a:xfrm>
          <a:prstGeom prst="rect">
            <a:avLst/>
          </a:prstGeom>
          <a:noFill/>
        </p:spPr>
        <p:txBody>
          <a:bodyPr wrap="square" rtlCol="0">
            <a:spAutoFit/>
          </a:bodyPr>
          <a:lstStyle/>
          <a:p>
            <a:r>
              <a:rPr lang="en-US" sz="1400"/>
              <a:t>(-1 * 0) + (1 * 1) = 1</a:t>
            </a:r>
          </a:p>
        </p:txBody>
      </p:sp>
      <p:graphicFrame>
        <p:nvGraphicFramePr>
          <p:cNvPr id="24" name="Table 23"/>
          <p:cNvGraphicFramePr>
            <a:graphicFrameLocks noGrp="1"/>
          </p:cNvGraphicFramePr>
          <p:nvPr/>
        </p:nvGraphicFramePr>
        <p:xfrm>
          <a:off x="914400" y="5334000"/>
          <a:ext cx="1905000" cy="370840"/>
        </p:xfrm>
        <a:graphic>
          <a:graphicData uri="http://schemas.openxmlformats.org/drawingml/2006/table">
            <a:tbl>
              <a:tblPr firstRow="1" bandRow="1">
                <a:tableStyleId>{5C22544A-7EE6-4342-B048-85BDC9FD1C3A}</a:tableStyleId>
              </a:tblPr>
              <a:tblGrid>
                <a:gridCol w="304801">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381000">
                  <a:extLst>
                    <a:ext uri="{9D8B030D-6E8A-4147-A177-3AD203B41FA5}">
                      <a16:colId xmlns:a16="http://schemas.microsoft.com/office/drawing/2014/main" val="20003"/>
                    </a:ext>
                  </a:extLst>
                </a:gridCol>
                <a:gridCol w="457199">
                  <a:extLst>
                    <a:ext uri="{9D8B030D-6E8A-4147-A177-3AD203B41FA5}">
                      <a16:colId xmlns:a16="http://schemas.microsoft.com/office/drawing/2014/main" val="20004"/>
                    </a:ext>
                  </a:extLst>
                </a:gridCol>
              </a:tblGrid>
              <a:tr h="370840">
                <a:tc>
                  <a:txBody>
                    <a:bodyPr/>
                    <a:lstStyle/>
                    <a:p>
                      <a:pPr algn="ctr"/>
                      <a:r>
                        <a:rPr lang="en-US"/>
                        <a:t>0</a:t>
                      </a:r>
                    </a:p>
                  </a:txBody>
                  <a:tcPr>
                    <a:solidFill>
                      <a:schemeClr val="accent6">
                        <a:lumMod val="75000"/>
                      </a:schemeClr>
                    </a:solidFill>
                  </a:tcPr>
                </a:tc>
                <a:tc>
                  <a:txBody>
                    <a:bodyPr/>
                    <a:lstStyle/>
                    <a:p>
                      <a:pPr algn="ctr"/>
                      <a:r>
                        <a:rPr lang="en-US"/>
                        <a:t>1</a:t>
                      </a:r>
                    </a:p>
                  </a:txBody>
                  <a:tcPr>
                    <a:solidFill>
                      <a:schemeClr val="accent6">
                        <a:lumMod val="75000"/>
                      </a:schemeClr>
                    </a:solidFill>
                  </a:tcPr>
                </a:tc>
                <a:tc>
                  <a:txBody>
                    <a:bodyPr/>
                    <a:lstStyle/>
                    <a:p>
                      <a:pPr algn="ctr"/>
                      <a:r>
                        <a:rPr lang="en-US"/>
                        <a:t>2</a:t>
                      </a:r>
                    </a:p>
                  </a:txBody>
                  <a:tcPr>
                    <a:solidFill>
                      <a:schemeClr val="accent6">
                        <a:lumMod val="75000"/>
                      </a:schemeClr>
                    </a:solidFill>
                  </a:tcPr>
                </a:tc>
                <a:tc>
                  <a:txBody>
                    <a:bodyPr/>
                    <a:lstStyle/>
                    <a:p>
                      <a:pPr algn="ctr"/>
                      <a:r>
                        <a:rPr lang="en-US"/>
                        <a:t>3</a:t>
                      </a:r>
                    </a:p>
                  </a:txBody>
                  <a:tcPr>
                    <a:solidFill>
                      <a:schemeClr val="accent6">
                        <a:lumMod val="75000"/>
                      </a:schemeClr>
                    </a:solidFill>
                  </a:tcPr>
                </a:tc>
                <a:tc>
                  <a:txBody>
                    <a:bodyPr/>
                    <a:lstStyle/>
                    <a:p>
                      <a:pPr algn="ctr"/>
                      <a:r>
                        <a:rPr lang="en-US"/>
                        <a:t>3</a:t>
                      </a:r>
                    </a:p>
                  </a:txBody>
                  <a:tcPr>
                    <a:solidFill>
                      <a:schemeClr val="accent6">
                        <a:lumMod val="75000"/>
                      </a:schemeClr>
                    </a:solidFill>
                  </a:tcPr>
                </a:tc>
                <a:extLst>
                  <a:ext uri="{0D108BD9-81ED-4DB2-BD59-A6C34878D82A}">
                    <a16:rowId xmlns:a16="http://schemas.microsoft.com/office/drawing/2014/main" val="10000"/>
                  </a:ext>
                </a:extLst>
              </a:tr>
            </a:tbl>
          </a:graphicData>
        </a:graphic>
      </p:graphicFrame>
      <p:graphicFrame>
        <p:nvGraphicFramePr>
          <p:cNvPr id="25" name="Table 24"/>
          <p:cNvGraphicFramePr>
            <a:graphicFrameLocks noGrp="1"/>
          </p:cNvGraphicFramePr>
          <p:nvPr/>
        </p:nvGraphicFramePr>
        <p:xfrm>
          <a:off x="914400" y="5867400"/>
          <a:ext cx="1066801" cy="370840"/>
        </p:xfrm>
        <a:graphic>
          <a:graphicData uri="http://schemas.openxmlformats.org/drawingml/2006/table">
            <a:tbl>
              <a:tblPr firstRow="1" bandRow="1">
                <a:tableStyleId>{5C22544A-7EE6-4342-B048-85BDC9FD1C3A}</a:tableStyleId>
              </a:tblPr>
              <a:tblGrid>
                <a:gridCol w="304801">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tblGrid>
              <a:tr h="370840">
                <a:tc>
                  <a:txBody>
                    <a:bodyPr/>
                    <a:lstStyle/>
                    <a:p>
                      <a:pPr algn="ctr"/>
                      <a:r>
                        <a:rPr lang="en-US">
                          <a:solidFill>
                            <a:schemeClr val="tx1"/>
                          </a:solidFill>
                        </a:rPr>
                        <a:t>2</a:t>
                      </a:r>
                    </a:p>
                  </a:txBody>
                  <a:tcPr>
                    <a:solidFill>
                      <a:srgbClr val="FFC000"/>
                    </a:solidFill>
                  </a:tcPr>
                </a:tc>
                <a:tc>
                  <a:txBody>
                    <a:bodyPr/>
                    <a:lstStyle/>
                    <a:p>
                      <a:pPr algn="ctr"/>
                      <a:r>
                        <a:rPr lang="en-US">
                          <a:solidFill>
                            <a:schemeClr val="tx1"/>
                          </a:solidFill>
                        </a:rPr>
                        <a:t>-1</a:t>
                      </a:r>
                    </a:p>
                  </a:txBody>
                  <a:tcPr>
                    <a:solidFill>
                      <a:srgbClr val="FFC000"/>
                    </a:solidFill>
                  </a:tcPr>
                </a:tc>
                <a:tc>
                  <a:txBody>
                    <a:bodyPr/>
                    <a:lstStyle/>
                    <a:p>
                      <a:pPr algn="ctr"/>
                      <a:r>
                        <a:rPr lang="en-US">
                          <a:solidFill>
                            <a:schemeClr val="tx1"/>
                          </a:solidFill>
                        </a:rPr>
                        <a:t>1</a:t>
                      </a:r>
                    </a:p>
                  </a:txBody>
                  <a:tcPr>
                    <a:solidFill>
                      <a:srgbClr val="FFC000"/>
                    </a:solidFill>
                  </a:tcPr>
                </a:tc>
                <a:extLst>
                  <a:ext uri="{0D108BD9-81ED-4DB2-BD59-A6C34878D82A}">
                    <a16:rowId xmlns:a16="http://schemas.microsoft.com/office/drawing/2014/main" val="10000"/>
                  </a:ext>
                </a:extLst>
              </a:tr>
            </a:tbl>
          </a:graphicData>
        </a:graphic>
      </p:graphicFrame>
      <p:sp>
        <p:nvSpPr>
          <p:cNvPr id="26" name="TextBox 25"/>
          <p:cNvSpPr txBox="1"/>
          <p:nvPr/>
        </p:nvSpPr>
        <p:spPr>
          <a:xfrm>
            <a:off x="2895600" y="5334000"/>
            <a:ext cx="2743201" cy="307777"/>
          </a:xfrm>
          <a:prstGeom prst="rect">
            <a:avLst/>
          </a:prstGeom>
          <a:noFill/>
        </p:spPr>
        <p:txBody>
          <a:bodyPr wrap="square" rtlCol="0">
            <a:spAutoFit/>
          </a:bodyPr>
          <a:lstStyle/>
          <a:p>
            <a:r>
              <a:rPr lang="en-US" sz="1400"/>
              <a:t>(0 * 2) + (-1 * 1) + (2 * 1) = 1</a:t>
            </a:r>
          </a:p>
        </p:txBody>
      </p:sp>
      <p:graphicFrame>
        <p:nvGraphicFramePr>
          <p:cNvPr id="27" name="Table 26"/>
          <p:cNvGraphicFramePr>
            <a:graphicFrameLocks noGrp="1"/>
          </p:cNvGraphicFramePr>
          <p:nvPr/>
        </p:nvGraphicFramePr>
        <p:xfrm>
          <a:off x="5029200" y="2819400"/>
          <a:ext cx="1905000" cy="370840"/>
        </p:xfrm>
        <a:graphic>
          <a:graphicData uri="http://schemas.openxmlformats.org/drawingml/2006/table">
            <a:tbl>
              <a:tblPr firstRow="1" bandRow="1">
                <a:tableStyleId>{5C22544A-7EE6-4342-B048-85BDC9FD1C3A}</a:tableStyleId>
              </a:tblPr>
              <a:tblGrid>
                <a:gridCol w="304801">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381000">
                  <a:extLst>
                    <a:ext uri="{9D8B030D-6E8A-4147-A177-3AD203B41FA5}">
                      <a16:colId xmlns:a16="http://schemas.microsoft.com/office/drawing/2014/main" val="20003"/>
                    </a:ext>
                  </a:extLst>
                </a:gridCol>
                <a:gridCol w="457199">
                  <a:extLst>
                    <a:ext uri="{9D8B030D-6E8A-4147-A177-3AD203B41FA5}">
                      <a16:colId xmlns:a16="http://schemas.microsoft.com/office/drawing/2014/main" val="20004"/>
                    </a:ext>
                  </a:extLst>
                </a:gridCol>
              </a:tblGrid>
              <a:tr h="370840">
                <a:tc>
                  <a:txBody>
                    <a:bodyPr/>
                    <a:lstStyle/>
                    <a:p>
                      <a:pPr algn="ctr"/>
                      <a:r>
                        <a:rPr lang="en-US"/>
                        <a:t>0</a:t>
                      </a:r>
                    </a:p>
                  </a:txBody>
                  <a:tcPr>
                    <a:solidFill>
                      <a:schemeClr val="accent6">
                        <a:lumMod val="75000"/>
                      </a:schemeClr>
                    </a:solidFill>
                  </a:tcPr>
                </a:tc>
                <a:tc>
                  <a:txBody>
                    <a:bodyPr/>
                    <a:lstStyle/>
                    <a:p>
                      <a:pPr algn="ctr"/>
                      <a:r>
                        <a:rPr lang="en-US"/>
                        <a:t>1</a:t>
                      </a:r>
                    </a:p>
                  </a:txBody>
                  <a:tcPr>
                    <a:solidFill>
                      <a:schemeClr val="accent6">
                        <a:lumMod val="75000"/>
                      </a:schemeClr>
                    </a:solidFill>
                  </a:tcPr>
                </a:tc>
                <a:tc>
                  <a:txBody>
                    <a:bodyPr/>
                    <a:lstStyle/>
                    <a:p>
                      <a:pPr algn="ctr"/>
                      <a:r>
                        <a:rPr lang="en-US"/>
                        <a:t>2</a:t>
                      </a:r>
                    </a:p>
                  </a:txBody>
                  <a:tcPr>
                    <a:solidFill>
                      <a:schemeClr val="accent6">
                        <a:lumMod val="75000"/>
                      </a:schemeClr>
                    </a:solidFill>
                  </a:tcPr>
                </a:tc>
                <a:tc>
                  <a:txBody>
                    <a:bodyPr/>
                    <a:lstStyle/>
                    <a:p>
                      <a:pPr algn="ctr"/>
                      <a:r>
                        <a:rPr lang="en-US"/>
                        <a:t>3</a:t>
                      </a:r>
                    </a:p>
                  </a:txBody>
                  <a:tcPr>
                    <a:solidFill>
                      <a:schemeClr val="accent6">
                        <a:lumMod val="75000"/>
                      </a:schemeClr>
                    </a:solidFill>
                  </a:tcPr>
                </a:tc>
                <a:tc>
                  <a:txBody>
                    <a:bodyPr/>
                    <a:lstStyle/>
                    <a:p>
                      <a:pPr algn="ctr"/>
                      <a:r>
                        <a:rPr lang="en-US"/>
                        <a:t>3</a:t>
                      </a:r>
                    </a:p>
                  </a:txBody>
                  <a:tcPr>
                    <a:solidFill>
                      <a:schemeClr val="accent6">
                        <a:lumMod val="75000"/>
                      </a:schemeClr>
                    </a:solidFill>
                  </a:tcPr>
                </a:tc>
                <a:extLst>
                  <a:ext uri="{0D108BD9-81ED-4DB2-BD59-A6C34878D82A}">
                    <a16:rowId xmlns:a16="http://schemas.microsoft.com/office/drawing/2014/main" val="10000"/>
                  </a:ext>
                </a:extLst>
              </a:tr>
            </a:tbl>
          </a:graphicData>
        </a:graphic>
      </p:graphicFrame>
      <p:graphicFrame>
        <p:nvGraphicFramePr>
          <p:cNvPr id="28" name="Table 27"/>
          <p:cNvGraphicFramePr>
            <a:graphicFrameLocks noGrp="1"/>
          </p:cNvGraphicFramePr>
          <p:nvPr/>
        </p:nvGraphicFramePr>
        <p:xfrm>
          <a:off x="5410199" y="3342640"/>
          <a:ext cx="1066801" cy="370840"/>
        </p:xfrm>
        <a:graphic>
          <a:graphicData uri="http://schemas.openxmlformats.org/drawingml/2006/table">
            <a:tbl>
              <a:tblPr firstRow="1" bandRow="1">
                <a:tableStyleId>{5C22544A-7EE6-4342-B048-85BDC9FD1C3A}</a:tableStyleId>
              </a:tblPr>
              <a:tblGrid>
                <a:gridCol w="304801">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tblGrid>
              <a:tr h="370840">
                <a:tc>
                  <a:txBody>
                    <a:bodyPr/>
                    <a:lstStyle/>
                    <a:p>
                      <a:pPr algn="ctr"/>
                      <a:r>
                        <a:rPr lang="en-US">
                          <a:solidFill>
                            <a:schemeClr val="tx1"/>
                          </a:solidFill>
                        </a:rPr>
                        <a:t>2</a:t>
                      </a:r>
                    </a:p>
                  </a:txBody>
                  <a:tcPr>
                    <a:solidFill>
                      <a:srgbClr val="FFC000"/>
                    </a:solidFill>
                  </a:tcPr>
                </a:tc>
                <a:tc>
                  <a:txBody>
                    <a:bodyPr/>
                    <a:lstStyle/>
                    <a:p>
                      <a:pPr algn="ctr"/>
                      <a:r>
                        <a:rPr lang="en-US">
                          <a:solidFill>
                            <a:schemeClr val="tx1"/>
                          </a:solidFill>
                        </a:rPr>
                        <a:t>-1</a:t>
                      </a:r>
                    </a:p>
                  </a:txBody>
                  <a:tcPr>
                    <a:solidFill>
                      <a:srgbClr val="FFC000"/>
                    </a:solidFill>
                  </a:tcPr>
                </a:tc>
                <a:tc>
                  <a:txBody>
                    <a:bodyPr/>
                    <a:lstStyle/>
                    <a:p>
                      <a:pPr algn="ctr"/>
                      <a:r>
                        <a:rPr lang="en-US">
                          <a:solidFill>
                            <a:schemeClr val="tx1"/>
                          </a:solidFill>
                        </a:rPr>
                        <a:t>1</a:t>
                      </a:r>
                    </a:p>
                  </a:txBody>
                  <a:tcPr>
                    <a:solidFill>
                      <a:srgbClr val="FFC000"/>
                    </a:solidFill>
                  </a:tcPr>
                </a:tc>
                <a:extLst>
                  <a:ext uri="{0D108BD9-81ED-4DB2-BD59-A6C34878D82A}">
                    <a16:rowId xmlns:a16="http://schemas.microsoft.com/office/drawing/2014/main" val="10000"/>
                  </a:ext>
                </a:extLst>
              </a:tr>
            </a:tbl>
          </a:graphicData>
        </a:graphic>
      </p:graphicFrame>
      <p:sp>
        <p:nvSpPr>
          <p:cNvPr id="29" name="TextBox 28"/>
          <p:cNvSpPr txBox="1"/>
          <p:nvPr/>
        </p:nvSpPr>
        <p:spPr>
          <a:xfrm>
            <a:off x="7111409" y="2819400"/>
            <a:ext cx="1346791" cy="307777"/>
          </a:xfrm>
          <a:prstGeom prst="rect">
            <a:avLst/>
          </a:prstGeom>
          <a:noFill/>
        </p:spPr>
        <p:txBody>
          <a:bodyPr wrap="square" rtlCol="0">
            <a:spAutoFit/>
          </a:bodyPr>
          <a:lstStyle/>
          <a:p>
            <a:r>
              <a:rPr lang="en-US" sz="1400"/>
              <a:t>3</a:t>
            </a:r>
          </a:p>
        </p:txBody>
      </p:sp>
      <p:graphicFrame>
        <p:nvGraphicFramePr>
          <p:cNvPr id="30" name="Table 29"/>
          <p:cNvGraphicFramePr>
            <a:graphicFrameLocks noGrp="1"/>
          </p:cNvGraphicFramePr>
          <p:nvPr/>
        </p:nvGraphicFramePr>
        <p:xfrm>
          <a:off x="5029200" y="3906520"/>
          <a:ext cx="1905000" cy="370840"/>
        </p:xfrm>
        <a:graphic>
          <a:graphicData uri="http://schemas.openxmlformats.org/drawingml/2006/table">
            <a:tbl>
              <a:tblPr firstRow="1" bandRow="1">
                <a:tableStyleId>{5C22544A-7EE6-4342-B048-85BDC9FD1C3A}</a:tableStyleId>
              </a:tblPr>
              <a:tblGrid>
                <a:gridCol w="304801">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381000">
                  <a:extLst>
                    <a:ext uri="{9D8B030D-6E8A-4147-A177-3AD203B41FA5}">
                      <a16:colId xmlns:a16="http://schemas.microsoft.com/office/drawing/2014/main" val="20003"/>
                    </a:ext>
                  </a:extLst>
                </a:gridCol>
                <a:gridCol w="457199">
                  <a:extLst>
                    <a:ext uri="{9D8B030D-6E8A-4147-A177-3AD203B41FA5}">
                      <a16:colId xmlns:a16="http://schemas.microsoft.com/office/drawing/2014/main" val="20004"/>
                    </a:ext>
                  </a:extLst>
                </a:gridCol>
              </a:tblGrid>
              <a:tr h="370840">
                <a:tc>
                  <a:txBody>
                    <a:bodyPr/>
                    <a:lstStyle/>
                    <a:p>
                      <a:pPr algn="ctr"/>
                      <a:r>
                        <a:rPr lang="en-US"/>
                        <a:t>0</a:t>
                      </a:r>
                    </a:p>
                  </a:txBody>
                  <a:tcPr>
                    <a:solidFill>
                      <a:schemeClr val="accent6">
                        <a:lumMod val="75000"/>
                      </a:schemeClr>
                    </a:solidFill>
                  </a:tcPr>
                </a:tc>
                <a:tc>
                  <a:txBody>
                    <a:bodyPr/>
                    <a:lstStyle/>
                    <a:p>
                      <a:pPr algn="ctr"/>
                      <a:r>
                        <a:rPr lang="en-US"/>
                        <a:t>1</a:t>
                      </a:r>
                    </a:p>
                  </a:txBody>
                  <a:tcPr>
                    <a:solidFill>
                      <a:schemeClr val="accent6">
                        <a:lumMod val="75000"/>
                      </a:schemeClr>
                    </a:solidFill>
                  </a:tcPr>
                </a:tc>
                <a:tc>
                  <a:txBody>
                    <a:bodyPr/>
                    <a:lstStyle/>
                    <a:p>
                      <a:pPr algn="ctr"/>
                      <a:r>
                        <a:rPr lang="en-US"/>
                        <a:t>2</a:t>
                      </a:r>
                    </a:p>
                  </a:txBody>
                  <a:tcPr>
                    <a:solidFill>
                      <a:schemeClr val="accent6">
                        <a:lumMod val="75000"/>
                      </a:schemeClr>
                    </a:solidFill>
                  </a:tcPr>
                </a:tc>
                <a:tc>
                  <a:txBody>
                    <a:bodyPr/>
                    <a:lstStyle/>
                    <a:p>
                      <a:pPr algn="ctr"/>
                      <a:r>
                        <a:rPr lang="en-US"/>
                        <a:t>3</a:t>
                      </a:r>
                    </a:p>
                  </a:txBody>
                  <a:tcPr>
                    <a:solidFill>
                      <a:schemeClr val="accent6">
                        <a:lumMod val="75000"/>
                      </a:schemeClr>
                    </a:solidFill>
                  </a:tcPr>
                </a:tc>
                <a:tc>
                  <a:txBody>
                    <a:bodyPr/>
                    <a:lstStyle/>
                    <a:p>
                      <a:pPr algn="ctr"/>
                      <a:r>
                        <a:rPr lang="en-US"/>
                        <a:t>3</a:t>
                      </a:r>
                    </a:p>
                  </a:txBody>
                  <a:tcPr>
                    <a:solidFill>
                      <a:schemeClr val="accent6">
                        <a:lumMod val="75000"/>
                      </a:schemeClr>
                    </a:solidFill>
                  </a:tcPr>
                </a:tc>
                <a:extLst>
                  <a:ext uri="{0D108BD9-81ED-4DB2-BD59-A6C34878D82A}">
                    <a16:rowId xmlns:a16="http://schemas.microsoft.com/office/drawing/2014/main" val="10000"/>
                  </a:ext>
                </a:extLst>
              </a:tr>
            </a:tbl>
          </a:graphicData>
        </a:graphic>
      </p:graphicFrame>
      <p:graphicFrame>
        <p:nvGraphicFramePr>
          <p:cNvPr id="31" name="Table 30"/>
          <p:cNvGraphicFramePr>
            <a:graphicFrameLocks noGrp="1"/>
          </p:cNvGraphicFramePr>
          <p:nvPr/>
        </p:nvGraphicFramePr>
        <p:xfrm>
          <a:off x="5791199" y="4429760"/>
          <a:ext cx="1066801" cy="370840"/>
        </p:xfrm>
        <a:graphic>
          <a:graphicData uri="http://schemas.openxmlformats.org/drawingml/2006/table">
            <a:tbl>
              <a:tblPr firstRow="1" bandRow="1">
                <a:tableStyleId>{5C22544A-7EE6-4342-B048-85BDC9FD1C3A}</a:tableStyleId>
              </a:tblPr>
              <a:tblGrid>
                <a:gridCol w="304801">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tblGrid>
              <a:tr h="370840">
                <a:tc>
                  <a:txBody>
                    <a:bodyPr/>
                    <a:lstStyle/>
                    <a:p>
                      <a:pPr algn="ctr"/>
                      <a:r>
                        <a:rPr lang="en-US">
                          <a:solidFill>
                            <a:schemeClr val="tx1"/>
                          </a:solidFill>
                        </a:rPr>
                        <a:t>2</a:t>
                      </a:r>
                    </a:p>
                  </a:txBody>
                  <a:tcPr>
                    <a:solidFill>
                      <a:srgbClr val="FFC000"/>
                    </a:solidFill>
                  </a:tcPr>
                </a:tc>
                <a:tc>
                  <a:txBody>
                    <a:bodyPr/>
                    <a:lstStyle/>
                    <a:p>
                      <a:pPr algn="ctr"/>
                      <a:r>
                        <a:rPr lang="en-US">
                          <a:solidFill>
                            <a:schemeClr val="tx1"/>
                          </a:solidFill>
                        </a:rPr>
                        <a:t>-1</a:t>
                      </a:r>
                    </a:p>
                  </a:txBody>
                  <a:tcPr>
                    <a:solidFill>
                      <a:srgbClr val="FFC000"/>
                    </a:solidFill>
                  </a:tcPr>
                </a:tc>
                <a:tc>
                  <a:txBody>
                    <a:bodyPr/>
                    <a:lstStyle/>
                    <a:p>
                      <a:pPr algn="ctr"/>
                      <a:r>
                        <a:rPr lang="en-US">
                          <a:solidFill>
                            <a:schemeClr val="tx1"/>
                          </a:solidFill>
                        </a:rPr>
                        <a:t>1</a:t>
                      </a:r>
                    </a:p>
                  </a:txBody>
                  <a:tcPr>
                    <a:solidFill>
                      <a:srgbClr val="FFC000"/>
                    </a:solidFill>
                  </a:tcPr>
                </a:tc>
                <a:extLst>
                  <a:ext uri="{0D108BD9-81ED-4DB2-BD59-A6C34878D82A}">
                    <a16:rowId xmlns:a16="http://schemas.microsoft.com/office/drawing/2014/main" val="10000"/>
                  </a:ext>
                </a:extLst>
              </a:tr>
            </a:tbl>
          </a:graphicData>
        </a:graphic>
      </p:graphicFrame>
      <p:sp>
        <p:nvSpPr>
          <p:cNvPr id="32" name="TextBox 31"/>
          <p:cNvSpPr txBox="1"/>
          <p:nvPr/>
        </p:nvSpPr>
        <p:spPr>
          <a:xfrm>
            <a:off x="7111409" y="3883223"/>
            <a:ext cx="1346791" cy="307777"/>
          </a:xfrm>
          <a:prstGeom prst="rect">
            <a:avLst/>
          </a:prstGeom>
          <a:noFill/>
        </p:spPr>
        <p:txBody>
          <a:bodyPr wrap="square" rtlCol="0">
            <a:spAutoFit/>
          </a:bodyPr>
          <a:lstStyle/>
          <a:p>
            <a:r>
              <a:rPr lang="en-US" sz="1400"/>
              <a:t>4</a:t>
            </a:r>
          </a:p>
        </p:txBody>
      </p:sp>
      <p:graphicFrame>
        <p:nvGraphicFramePr>
          <p:cNvPr id="33" name="Table 32"/>
          <p:cNvGraphicFramePr>
            <a:graphicFrameLocks noGrp="1"/>
          </p:cNvGraphicFramePr>
          <p:nvPr/>
        </p:nvGraphicFramePr>
        <p:xfrm>
          <a:off x="5638800" y="5201920"/>
          <a:ext cx="1905000" cy="370840"/>
        </p:xfrm>
        <a:graphic>
          <a:graphicData uri="http://schemas.openxmlformats.org/drawingml/2006/table">
            <a:tbl>
              <a:tblPr firstRow="1" bandRow="1">
                <a:tableStyleId>{5C22544A-7EE6-4342-B048-85BDC9FD1C3A}</a:tableStyleId>
              </a:tblPr>
              <a:tblGrid>
                <a:gridCol w="304801">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381000">
                  <a:extLst>
                    <a:ext uri="{9D8B030D-6E8A-4147-A177-3AD203B41FA5}">
                      <a16:colId xmlns:a16="http://schemas.microsoft.com/office/drawing/2014/main" val="20003"/>
                    </a:ext>
                  </a:extLst>
                </a:gridCol>
                <a:gridCol w="457199">
                  <a:extLst>
                    <a:ext uri="{9D8B030D-6E8A-4147-A177-3AD203B41FA5}">
                      <a16:colId xmlns:a16="http://schemas.microsoft.com/office/drawing/2014/main" val="20004"/>
                    </a:ext>
                  </a:extLst>
                </a:gridCol>
              </a:tblGrid>
              <a:tr h="370840">
                <a:tc>
                  <a:txBody>
                    <a:bodyPr/>
                    <a:lstStyle/>
                    <a:p>
                      <a:pPr algn="ctr"/>
                      <a:r>
                        <a:rPr lang="en-US"/>
                        <a:t>0</a:t>
                      </a:r>
                    </a:p>
                  </a:txBody>
                  <a:tcPr>
                    <a:solidFill>
                      <a:schemeClr val="accent6">
                        <a:lumMod val="75000"/>
                      </a:schemeClr>
                    </a:solidFill>
                  </a:tcPr>
                </a:tc>
                <a:tc>
                  <a:txBody>
                    <a:bodyPr/>
                    <a:lstStyle/>
                    <a:p>
                      <a:pPr algn="ctr"/>
                      <a:r>
                        <a:rPr lang="en-US"/>
                        <a:t>1</a:t>
                      </a:r>
                    </a:p>
                  </a:txBody>
                  <a:tcPr>
                    <a:solidFill>
                      <a:schemeClr val="accent6">
                        <a:lumMod val="75000"/>
                      </a:schemeClr>
                    </a:solidFill>
                  </a:tcPr>
                </a:tc>
                <a:tc>
                  <a:txBody>
                    <a:bodyPr/>
                    <a:lstStyle/>
                    <a:p>
                      <a:pPr algn="ctr"/>
                      <a:r>
                        <a:rPr lang="en-US"/>
                        <a:t>2</a:t>
                      </a:r>
                    </a:p>
                  </a:txBody>
                  <a:tcPr>
                    <a:solidFill>
                      <a:schemeClr val="accent6">
                        <a:lumMod val="75000"/>
                      </a:schemeClr>
                    </a:solidFill>
                  </a:tcPr>
                </a:tc>
                <a:tc>
                  <a:txBody>
                    <a:bodyPr/>
                    <a:lstStyle/>
                    <a:p>
                      <a:pPr algn="ctr"/>
                      <a:r>
                        <a:rPr lang="en-US"/>
                        <a:t>3</a:t>
                      </a:r>
                    </a:p>
                  </a:txBody>
                  <a:tcPr>
                    <a:solidFill>
                      <a:schemeClr val="accent6">
                        <a:lumMod val="75000"/>
                      </a:schemeClr>
                    </a:solidFill>
                  </a:tcPr>
                </a:tc>
                <a:tc>
                  <a:txBody>
                    <a:bodyPr/>
                    <a:lstStyle/>
                    <a:p>
                      <a:pPr algn="ctr"/>
                      <a:r>
                        <a:rPr lang="en-US"/>
                        <a:t>3</a:t>
                      </a:r>
                    </a:p>
                  </a:txBody>
                  <a:tcPr>
                    <a:solidFill>
                      <a:schemeClr val="accent6">
                        <a:lumMod val="75000"/>
                      </a:schemeClr>
                    </a:solidFill>
                  </a:tcPr>
                </a:tc>
                <a:extLst>
                  <a:ext uri="{0D108BD9-81ED-4DB2-BD59-A6C34878D82A}">
                    <a16:rowId xmlns:a16="http://schemas.microsoft.com/office/drawing/2014/main" val="10000"/>
                  </a:ext>
                </a:extLst>
              </a:tr>
            </a:tbl>
          </a:graphicData>
        </a:graphic>
      </p:graphicFrame>
      <p:graphicFrame>
        <p:nvGraphicFramePr>
          <p:cNvPr id="34" name="Table 33"/>
          <p:cNvGraphicFramePr>
            <a:graphicFrameLocks noGrp="1"/>
          </p:cNvGraphicFramePr>
          <p:nvPr/>
        </p:nvGraphicFramePr>
        <p:xfrm>
          <a:off x="6781800" y="5725160"/>
          <a:ext cx="1066801" cy="370840"/>
        </p:xfrm>
        <a:graphic>
          <a:graphicData uri="http://schemas.openxmlformats.org/drawingml/2006/table">
            <a:tbl>
              <a:tblPr firstRow="1" bandRow="1">
                <a:tableStyleId>{5C22544A-7EE6-4342-B048-85BDC9FD1C3A}</a:tableStyleId>
              </a:tblPr>
              <a:tblGrid>
                <a:gridCol w="304801">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tblGrid>
              <a:tr h="370840">
                <a:tc>
                  <a:txBody>
                    <a:bodyPr/>
                    <a:lstStyle/>
                    <a:p>
                      <a:pPr algn="ctr"/>
                      <a:r>
                        <a:rPr lang="en-US">
                          <a:solidFill>
                            <a:schemeClr val="tx1"/>
                          </a:solidFill>
                        </a:rPr>
                        <a:t>2</a:t>
                      </a:r>
                    </a:p>
                  </a:txBody>
                  <a:tcPr>
                    <a:solidFill>
                      <a:srgbClr val="FFC000"/>
                    </a:solidFill>
                  </a:tcPr>
                </a:tc>
                <a:tc>
                  <a:txBody>
                    <a:bodyPr/>
                    <a:lstStyle/>
                    <a:p>
                      <a:pPr algn="ctr"/>
                      <a:r>
                        <a:rPr lang="en-US">
                          <a:solidFill>
                            <a:schemeClr val="tx1"/>
                          </a:solidFill>
                        </a:rPr>
                        <a:t>-1</a:t>
                      </a:r>
                    </a:p>
                  </a:txBody>
                  <a:tcPr>
                    <a:solidFill>
                      <a:srgbClr val="FFC000"/>
                    </a:solidFill>
                  </a:tcPr>
                </a:tc>
                <a:tc>
                  <a:txBody>
                    <a:bodyPr/>
                    <a:lstStyle/>
                    <a:p>
                      <a:pPr algn="ctr"/>
                      <a:r>
                        <a:rPr lang="en-US">
                          <a:solidFill>
                            <a:schemeClr val="tx1"/>
                          </a:solidFill>
                        </a:rPr>
                        <a:t>1</a:t>
                      </a:r>
                    </a:p>
                  </a:txBody>
                  <a:tcPr>
                    <a:solidFill>
                      <a:srgbClr val="FFC000"/>
                    </a:solidFill>
                  </a:tcPr>
                </a:tc>
                <a:extLst>
                  <a:ext uri="{0D108BD9-81ED-4DB2-BD59-A6C34878D82A}">
                    <a16:rowId xmlns:a16="http://schemas.microsoft.com/office/drawing/2014/main" val="10000"/>
                  </a:ext>
                </a:extLst>
              </a:tr>
            </a:tbl>
          </a:graphicData>
        </a:graphic>
      </p:graphicFrame>
      <p:sp>
        <p:nvSpPr>
          <p:cNvPr id="35" name="TextBox 34"/>
          <p:cNvSpPr txBox="1"/>
          <p:nvPr/>
        </p:nvSpPr>
        <p:spPr>
          <a:xfrm>
            <a:off x="7721009" y="5180111"/>
            <a:ext cx="1346791" cy="307777"/>
          </a:xfrm>
          <a:prstGeom prst="rect">
            <a:avLst/>
          </a:prstGeom>
          <a:noFill/>
        </p:spPr>
        <p:txBody>
          <a:bodyPr wrap="square" rtlCol="0">
            <a:spAutoFit/>
          </a:bodyPr>
          <a:lstStyle/>
          <a:p>
            <a:r>
              <a:rPr lang="en-US" sz="1400"/>
              <a:t>3</a:t>
            </a:r>
          </a:p>
        </p:txBody>
      </p:sp>
      <p:cxnSp>
        <p:nvCxnSpPr>
          <p:cNvPr id="7" name="Straight Connector 6"/>
          <p:cNvCxnSpPr/>
          <p:nvPr/>
        </p:nvCxnSpPr>
        <p:spPr>
          <a:xfrm>
            <a:off x="533400" y="2667000"/>
            <a:ext cx="7861004"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920750426"/>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par>
                                <p:cTn id="52" presetID="10" presetClass="entr" presetSubtype="0"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par>
                                <p:cTn id="63" presetID="10" presetClass="entr" presetSubtype="0" fill="hold"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500"/>
                                        <p:tgtEl>
                                          <p:spTgt spid="2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500"/>
                                        <p:tgtEl>
                                          <p:spTgt spid="32"/>
                                        </p:tgtEl>
                                      </p:cBhvr>
                                    </p:animEffect>
                                  </p:childTnLst>
                                </p:cTn>
                              </p:par>
                              <p:par>
                                <p:cTn id="77" presetID="10" presetClass="entr" presetSubtype="0" fill="hold"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500"/>
                                        <p:tgtEl>
                                          <p:spTgt spid="3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500"/>
                                        <p:tgtEl>
                                          <p:spTgt spid="3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500"/>
                                        <p:tgtEl>
                                          <p:spTgt spid="35"/>
                                        </p:tgtEl>
                                      </p:cBhvr>
                                    </p:animEffect>
                                  </p:childTnLst>
                                </p:cTn>
                              </p:par>
                              <p:par>
                                <p:cTn id="88" presetID="10" presetClass="entr" presetSubtype="0" fill="hold" nodeType="with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fade">
                                      <p:cBhvr>
                                        <p:cTn id="9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20" grpId="0"/>
      <p:bldP spid="23" grpId="0"/>
      <p:bldP spid="26" grpId="0"/>
      <p:bldP spid="29" grpId="0"/>
      <p:bldP spid="32"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DCC345-7BE4-45B9-BA54-C2EFFC0C5689}"/>
              </a:ext>
            </a:extLst>
          </p:cNvPr>
          <p:cNvSpPr>
            <a:spLocks noGrp="1"/>
          </p:cNvSpPr>
          <p:nvPr>
            <p:ph type="title"/>
          </p:nvPr>
        </p:nvSpPr>
        <p:spPr>
          <a:xfrm>
            <a:off x="228600" y="228600"/>
            <a:ext cx="7772400" cy="762000"/>
          </a:xfrm>
        </p:spPr>
        <p:txBody>
          <a:bodyPr/>
          <a:lstStyle/>
          <a:p>
            <a:r>
              <a:rPr lang="en-US"/>
              <a:t>Convolution</a:t>
            </a:r>
          </a:p>
        </p:txBody>
      </p:sp>
      <p:sp>
        <p:nvSpPr>
          <p:cNvPr id="14" name="Slide Number Placeholder 3">
            <a:extLst>
              <a:ext uri="{FF2B5EF4-FFF2-40B4-BE49-F238E27FC236}">
                <a16:creationId xmlns:a16="http://schemas.microsoft.com/office/drawing/2014/main" id="{F142EA19-901B-4116-8596-7247636C7AC6}"/>
              </a:ext>
            </a:extLst>
          </p:cNvPr>
          <p:cNvSpPr>
            <a:spLocks noGrp="1"/>
          </p:cNvSpPr>
          <p:nvPr>
            <p:ph type="sldNum" sz="quarter" idx="10"/>
          </p:nvPr>
        </p:nvSpPr>
        <p:spPr>
          <a:xfrm>
            <a:off x="7162800" y="6572250"/>
            <a:ext cx="2057400" cy="364629"/>
          </a:xfrm>
        </p:spPr>
        <p:txBody>
          <a:bodyPr/>
          <a:lstStyle/>
          <a:p>
            <a:fld id="{153FC57E-8F27-42FF-9E05-894EE3A9CC53}" type="slidenum">
              <a:rPr lang="hi-IN" smtClean="0"/>
              <a:pPr/>
              <a:t>5</a:t>
            </a:fld>
            <a:endParaRPr lang="hi-IN"/>
          </a:p>
        </p:txBody>
      </p:sp>
      <p:sp>
        <p:nvSpPr>
          <p:cNvPr id="4" name="TextBox 3"/>
          <p:cNvSpPr txBox="1"/>
          <p:nvPr/>
        </p:nvSpPr>
        <p:spPr>
          <a:xfrm>
            <a:off x="3276600" y="3745468"/>
            <a:ext cx="1758496" cy="369332"/>
          </a:xfrm>
          <a:prstGeom prst="rect">
            <a:avLst/>
          </a:prstGeom>
          <a:noFill/>
        </p:spPr>
        <p:txBody>
          <a:bodyPr wrap="square" rtlCol="0">
            <a:spAutoFit/>
          </a:bodyPr>
          <a:lstStyle/>
          <a:p>
            <a:r>
              <a:rPr lang="en-US"/>
              <a:t>Output: X</a:t>
            </a:r>
          </a:p>
        </p:txBody>
      </p:sp>
      <p:graphicFrame>
        <p:nvGraphicFramePr>
          <p:cNvPr id="36" name="Table 35"/>
          <p:cNvGraphicFramePr>
            <a:graphicFrameLocks noGrp="1"/>
          </p:cNvGraphicFramePr>
          <p:nvPr/>
        </p:nvGraphicFramePr>
        <p:xfrm>
          <a:off x="304800" y="1545809"/>
          <a:ext cx="1905000" cy="370840"/>
        </p:xfrm>
        <a:graphic>
          <a:graphicData uri="http://schemas.openxmlformats.org/drawingml/2006/table">
            <a:tbl>
              <a:tblPr firstRow="1" bandRow="1">
                <a:tableStyleId>{5C22544A-7EE6-4342-B048-85BDC9FD1C3A}</a:tableStyleId>
              </a:tblPr>
              <a:tblGrid>
                <a:gridCol w="304801">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381000">
                  <a:extLst>
                    <a:ext uri="{9D8B030D-6E8A-4147-A177-3AD203B41FA5}">
                      <a16:colId xmlns:a16="http://schemas.microsoft.com/office/drawing/2014/main" val="20003"/>
                    </a:ext>
                  </a:extLst>
                </a:gridCol>
                <a:gridCol w="457199">
                  <a:extLst>
                    <a:ext uri="{9D8B030D-6E8A-4147-A177-3AD203B41FA5}">
                      <a16:colId xmlns:a16="http://schemas.microsoft.com/office/drawing/2014/main" val="20004"/>
                    </a:ext>
                  </a:extLst>
                </a:gridCol>
              </a:tblGrid>
              <a:tr h="370840">
                <a:tc>
                  <a:txBody>
                    <a:bodyPr/>
                    <a:lstStyle/>
                    <a:p>
                      <a:pPr algn="ctr"/>
                      <a:r>
                        <a:rPr lang="en-US"/>
                        <a:t>0</a:t>
                      </a:r>
                    </a:p>
                  </a:txBody>
                  <a:tcPr>
                    <a:solidFill>
                      <a:schemeClr val="accent6">
                        <a:lumMod val="75000"/>
                      </a:schemeClr>
                    </a:solidFill>
                  </a:tcPr>
                </a:tc>
                <a:tc>
                  <a:txBody>
                    <a:bodyPr/>
                    <a:lstStyle/>
                    <a:p>
                      <a:pPr algn="ctr"/>
                      <a:r>
                        <a:rPr lang="en-US"/>
                        <a:t>1</a:t>
                      </a:r>
                    </a:p>
                  </a:txBody>
                  <a:tcPr>
                    <a:solidFill>
                      <a:schemeClr val="accent6">
                        <a:lumMod val="75000"/>
                      </a:schemeClr>
                    </a:solidFill>
                  </a:tcPr>
                </a:tc>
                <a:tc>
                  <a:txBody>
                    <a:bodyPr/>
                    <a:lstStyle/>
                    <a:p>
                      <a:pPr algn="ctr"/>
                      <a:r>
                        <a:rPr lang="en-US"/>
                        <a:t>2</a:t>
                      </a:r>
                    </a:p>
                  </a:txBody>
                  <a:tcPr>
                    <a:solidFill>
                      <a:schemeClr val="accent6">
                        <a:lumMod val="75000"/>
                      </a:schemeClr>
                    </a:solidFill>
                  </a:tcPr>
                </a:tc>
                <a:tc>
                  <a:txBody>
                    <a:bodyPr/>
                    <a:lstStyle/>
                    <a:p>
                      <a:pPr algn="ctr"/>
                      <a:r>
                        <a:rPr lang="en-US"/>
                        <a:t>3</a:t>
                      </a:r>
                    </a:p>
                  </a:txBody>
                  <a:tcPr>
                    <a:solidFill>
                      <a:schemeClr val="accent6">
                        <a:lumMod val="75000"/>
                      </a:schemeClr>
                    </a:solidFill>
                  </a:tcPr>
                </a:tc>
                <a:tc>
                  <a:txBody>
                    <a:bodyPr/>
                    <a:lstStyle/>
                    <a:p>
                      <a:pPr algn="ctr"/>
                      <a:r>
                        <a:rPr lang="en-US"/>
                        <a:t>3</a:t>
                      </a:r>
                    </a:p>
                  </a:txBody>
                  <a:tcPr>
                    <a:solidFill>
                      <a:schemeClr val="accent6">
                        <a:lumMod val="75000"/>
                      </a:schemeClr>
                    </a:solidFill>
                  </a:tcPr>
                </a:tc>
                <a:extLst>
                  <a:ext uri="{0D108BD9-81ED-4DB2-BD59-A6C34878D82A}">
                    <a16:rowId xmlns:a16="http://schemas.microsoft.com/office/drawing/2014/main" val="10000"/>
                  </a:ext>
                </a:extLst>
              </a:tr>
            </a:tbl>
          </a:graphicData>
        </a:graphic>
      </p:graphicFrame>
      <p:graphicFrame>
        <p:nvGraphicFramePr>
          <p:cNvPr id="37" name="Table 36"/>
          <p:cNvGraphicFramePr>
            <a:graphicFrameLocks noGrp="1"/>
          </p:cNvGraphicFramePr>
          <p:nvPr/>
        </p:nvGraphicFramePr>
        <p:xfrm>
          <a:off x="1828800" y="2069049"/>
          <a:ext cx="1066801" cy="370840"/>
        </p:xfrm>
        <a:graphic>
          <a:graphicData uri="http://schemas.openxmlformats.org/drawingml/2006/table">
            <a:tbl>
              <a:tblPr firstRow="1" bandRow="1">
                <a:tableStyleId>{5C22544A-7EE6-4342-B048-85BDC9FD1C3A}</a:tableStyleId>
              </a:tblPr>
              <a:tblGrid>
                <a:gridCol w="304801">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tblGrid>
              <a:tr h="370840">
                <a:tc>
                  <a:txBody>
                    <a:bodyPr/>
                    <a:lstStyle/>
                    <a:p>
                      <a:pPr algn="ctr"/>
                      <a:r>
                        <a:rPr lang="en-US">
                          <a:solidFill>
                            <a:schemeClr val="tx1"/>
                          </a:solidFill>
                        </a:rPr>
                        <a:t>2</a:t>
                      </a:r>
                    </a:p>
                  </a:txBody>
                  <a:tcPr>
                    <a:solidFill>
                      <a:srgbClr val="FFC000"/>
                    </a:solidFill>
                  </a:tcPr>
                </a:tc>
                <a:tc>
                  <a:txBody>
                    <a:bodyPr/>
                    <a:lstStyle/>
                    <a:p>
                      <a:pPr algn="ctr"/>
                      <a:r>
                        <a:rPr lang="en-US">
                          <a:solidFill>
                            <a:schemeClr val="tx1"/>
                          </a:solidFill>
                        </a:rPr>
                        <a:t>-1</a:t>
                      </a:r>
                    </a:p>
                  </a:txBody>
                  <a:tcPr>
                    <a:solidFill>
                      <a:srgbClr val="FFC000"/>
                    </a:solidFill>
                  </a:tcPr>
                </a:tc>
                <a:tc>
                  <a:txBody>
                    <a:bodyPr/>
                    <a:lstStyle/>
                    <a:p>
                      <a:pPr algn="ctr"/>
                      <a:r>
                        <a:rPr lang="en-US">
                          <a:solidFill>
                            <a:schemeClr val="tx1"/>
                          </a:solidFill>
                        </a:rPr>
                        <a:t>1</a:t>
                      </a:r>
                    </a:p>
                  </a:txBody>
                  <a:tcPr>
                    <a:solidFill>
                      <a:srgbClr val="FFC000"/>
                    </a:solidFill>
                  </a:tcPr>
                </a:tc>
                <a:extLst>
                  <a:ext uri="{0D108BD9-81ED-4DB2-BD59-A6C34878D82A}">
                    <a16:rowId xmlns:a16="http://schemas.microsoft.com/office/drawing/2014/main" val="10000"/>
                  </a:ext>
                </a:extLst>
              </a:tr>
            </a:tbl>
          </a:graphicData>
        </a:graphic>
      </p:graphicFrame>
      <p:sp>
        <p:nvSpPr>
          <p:cNvPr id="38" name="TextBox 37"/>
          <p:cNvSpPr txBox="1"/>
          <p:nvPr/>
        </p:nvSpPr>
        <p:spPr>
          <a:xfrm>
            <a:off x="2387009" y="1524000"/>
            <a:ext cx="1346791" cy="307777"/>
          </a:xfrm>
          <a:prstGeom prst="rect">
            <a:avLst/>
          </a:prstGeom>
          <a:noFill/>
        </p:spPr>
        <p:txBody>
          <a:bodyPr wrap="square" rtlCol="0">
            <a:spAutoFit/>
          </a:bodyPr>
          <a:lstStyle/>
          <a:p>
            <a:r>
              <a:rPr lang="en-US" sz="1400"/>
              <a:t>6</a:t>
            </a:r>
          </a:p>
        </p:txBody>
      </p:sp>
      <p:graphicFrame>
        <p:nvGraphicFramePr>
          <p:cNvPr id="39" name="Table 38"/>
          <p:cNvGraphicFramePr>
            <a:graphicFrameLocks noGrp="1"/>
          </p:cNvGraphicFramePr>
          <p:nvPr/>
        </p:nvGraphicFramePr>
        <p:xfrm>
          <a:off x="4577896" y="3743960"/>
          <a:ext cx="1670504" cy="37084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20000"/>
                    </a:ext>
                  </a:extLst>
                </a:gridCol>
                <a:gridCol w="221549">
                  <a:extLst>
                    <a:ext uri="{9D8B030D-6E8A-4147-A177-3AD203B41FA5}">
                      <a16:colId xmlns:a16="http://schemas.microsoft.com/office/drawing/2014/main" val="20001"/>
                    </a:ext>
                  </a:extLst>
                </a:gridCol>
                <a:gridCol w="221549">
                  <a:extLst>
                    <a:ext uri="{9D8B030D-6E8A-4147-A177-3AD203B41FA5}">
                      <a16:colId xmlns:a16="http://schemas.microsoft.com/office/drawing/2014/main" val="20002"/>
                    </a:ext>
                  </a:extLst>
                </a:gridCol>
                <a:gridCol w="221549">
                  <a:extLst>
                    <a:ext uri="{9D8B030D-6E8A-4147-A177-3AD203B41FA5}">
                      <a16:colId xmlns:a16="http://schemas.microsoft.com/office/drawing/2014/main" val="20003"/>
                    </a:ext>
                  </a:extLst>
                </a:gridCol>
                <a:gridCol w="265859">
                  <a:extLst>
                    <a:ext uri="{9D8B030D-6E8A-4147-A177-3AD203B41FA5}">
                      <a16:colId xmlns:a16="http://schemas.microsoft.com/office/drawing/2014/main" val="20004"/>
                    </a:ext>
                  </a:extLst>
                </a:gridCol>
                <a:gridCol w="265859">
                  <a:extLst>
                    <a:ext uri="{9D8B030D-6E8A-4147-A177-3AD203B41FA5}">
                      <a16:colId xmlns:a16="http://schemas.microsoft.com/office/drawing/2014/main" val="20005"/>
                    </a:ext>
                  </a:extLst>
                </a:gridCol>
                <a:gridCol w="265859">
                  <a:extLst>
                    <a:ext uri="{9D8B030D-6E8A-4147-A177-3AD203B41FA5}">
                      <a16:colId xmlns:a16="http://schemas.microsoft.com/office/drawing/2014/main" val="20006"/>
                    </a:ext>
                  </a:extLst>
                </a:gridCol>
              </a:tblGrid>
              <a:tr h="370840">
                <a:tc>
                  <a:txBody>
                    <a:bodyPr/>
                    <a:lstStyle/>
                    <a:p>
                      <a:pPr algn="ctr"/>
                      <a:r>
                        <a:rPr lang="en-US"/>
                        <a:t>0</a:t>
                      </a:r>
                    </a:p>
                  </a:txBody>
                  <a:tcPr>
                    <a:solidFill>
                      <a:schemeClr val="accent6">
                        <a:lumMod val="75000"/>
                      </a:schemeClr>
                    </a:solidFill>
                  </a:tcPr>
                </a:tc>
                <a:tc>
                  <a:txBody>
                    <a:bodyPr/>
                    <a:lstStyle/>
                    <a:p>
                      <a:pPr algn="ctr"/>
                      <a:r>
                        <a:rPr lang="en-US"/>
                        <a:t>1</a:t>
                      </a:r>
                    </a:p>
                  </a:txBody>
                  <a:tcPr>
                    <a:solidFill>
                      <a:schemeClr val="accent6">
                        <a:lumMod val="75000"/>
                      </a:schemeClr>
                    </a:solidFill>
                  </a:tcPr>
                </a:tc>
                <a:tc>
                  <a:txBody>
                    <a:bodyPr/>
                    <a:lstStyle/>
                    <a:p>
                      <a:pPr algn="ctr"/>
                      <a:r>
                        <a:rPr lang="en-US"/>
                        <a:t>1</a:t>
                      </a:r>
                    </a:p>
                  </a:txBody>
                  <a:tcPr>
                    <a:solidFill>
                      <a:schemeClr val="accent6">
                        <a:lumMod val="75000"/>
                      </a:schemeClr>
                    </a:solidFill>
                  </a:tcPr>
                </a:tc>
                <a:tc>
                  <a:txBody>
                    <a:bodyPr/>
                    <a:lstStyle/>
                    <a:p>
                      <a:pPr algn="ctr"/>
                      <a:r>
                        <a:rPr lang="en-US"/>
                        <a:t>3</a:t>
                      </a:r>
                    </a:p>
                  </a:txBody>
                  <a:tcPr>
                    <a:solidFill>
                      <a:schemeClr val="accent6">
                        <a:lumMod val="75000"/>
                      </a:schemeClr>
                    </a:solidFill>
                  </a:tcPr>
                </a:tc>
                <a:tc>
                  <a:txBody>
                    <a:bodyPr/>
                    <a:lstStyle/>
                    <a:p>
                      <a:pPr algn="ctr"/>
                      <a:r>
                        <a:rPr lang="en-US"/>
                        <a:t>4</a:t>
                      </a:r>
                    </a:p>
                  </a:txBody>
                  <a:tcPr>
                    <a:solidFill>
                      <a:schemeClr val="accent6">
                        <a:lumMod val="75000"/>
                      </a:schemeClr>
                    </a:solidFill>
                  </a:tcPr>
                </a:tc>
                <a:tc>
                  <a:txBody>
                    <a:bodyPr/>
                    <a:lstStyle/>
                    <a:p>
                      <a:pPr algn="ctr"/>
                      <a:r>
                        <a:rPr lang="en-US"/>
                        <a:t>3</a:t>
                      </a:r>
                    </a:p>
                  </a:txBody>
                  <a:tcPr>
                    <a:solidFill>
                      <a:schemeClr val="accent6">
                        <a:lumMod val="75000"/>
                      </a:schemeClr>
                    </a:solidFill>
                  </a:tcPr>
                </a:tc>
                <a:tc>
                  <a:txBody>
                    <a:bodyPr/>
                    <a:lstStyle/>
                    <a:p>
                      <a:pPr algn="ctr"/>
                      <a:r>
                        <a:rPr lang="en-US"/>
                        <a:t>6</a:t>
                      </a:r>
                    </a:p>
                  </a:txBody>
                  <a:tcPr>
                    <a:solidFill>
                      <a:schemeClr val="accent6">
                        <a:lumMod val="7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01046534"/>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DCC345-7BE4-45B9-BA54-C2EFFC0C5689}"/>
              </a:ext>
            </a:extLst>
          </p:cNvPr>
          <p:cNvSpPr>
            <a:spLocks noGrp="1"/>
          </p:cNvSpPr>
          <p:nvPr>
            <p:ph type="title"/>
          </p:nvPr>
        </p:nvSpPr>
        <p:spPr>
          <a:xfrm>
            <a:off x="228600" y="228600"/>
            <a:ext cx="7772400" cy="762000"/>
          </a:xfrm>
        </p:spPr>
        <p:txBody>
          <a:bodyPr/>
          <a:lstStyle/>
          <a:p>
            <a:r>
              <a:rPr lang="en-US"/>
              <a:t>Convolutional Neural Networks: </a:t>
            </a:r>
            <a:r>
              <a:rPr lang="en-US" b="0"/>
              <a:t>Why?  </a:t>
            </a:r>
          </a:p>
        </p:txBody>
      </p:sp>
      <p:sp>
        <p:nvSpPr>
          <p:cNvPr id="14" name="Slide Number Placeholder 3">
            <a:extLst>
              <a:ext uri="{FF2B5EF4-FFF2-40B4-BE49-F238E27FC236}">
                <a16:creationId xmlns:a16="http://schemas.microsoft.com/office/drawing/2014/main" id="{F142EA19-901B-4116-8596-7247636C7AC6}"/>
              </a:ext>
            </a:extLst>
          </p:cNvPr>
          <p:cNvSpPr>
            <a:spLocks noGrp="1"/>
          </p:cNvSpPr>
          <p:nvPr>
            <p:ph type="sldNum" sz="quarter" idx="10"/>
          </p:nvPr>
        </p:nvSpPr>
        <p:spPr>
          <a:xfrm>
            <a:off x="7162800" y="6572250"/>
            <a:ext cx="2057400" cy="364629"/>
          </a:xfrm>
        </p:spPr>
        <p:txBody>
          <a:bodyPr/>
          <a:lstStyle/>
          <a:p>
            <a:fld id="{153FC57E-8F27-42FF-9E05-894EE3A9CC53}" type="slidenum">
              <a:rPr lang="hi-IN" smtClean="0"/>
              <a:pPr/>
              <a:t>6</a:t>
            </a:fld>
            <a:endParaRPr lang="hi-IN"/>
          </a:p>
        </p:txBody>
      </p:sp>
      <p:sp>
        <p:nvSpPr>
          <p:cNvPr id="2" name="Rectangle 1"/>
          <p:cNvSpPr/>
          <p:nvPr/>
        </p:nvSpPr>
        <p:spPr>
          <a:xfrm>
            <a:off x="304800" y="1524000"/>
            <a:ext cx="8534400" cy="646331"/>
          </a:xfrm>
          <a:prstGeom prst="rect">
            <a:avLst/>
          </a:prstGeom>
        </p:spPr>
        <p:txBody>
          <a:bodyPr wrap="square">
            <a:spAutoFit/>
          </a:bodyPr>
          <a:lstStyle/>
          <a:p>
            <a:pPr marL="285750" indent="-285750">
              <a:spcBef>
                <a:spcPts val="600"/>
              </a:spcBef>
              <a:spcAft>
                <a:spcPts val="600"/>
              </a:spcAft>
              <a:buFont typeface="Wingdings" panose="05000000000000000000" pitchFamily="2" charset="2"/>
              <a:buChar char="§"/>
            </a:pPr>
            <a:r>
              <a:rPr lang="en-US"/>
              <a:t>Why do shallow fully connected neural networks not work when the input is an image? </a:t>
            </a:r>
          </a:p>
        </p:txBody>
      </p:sp>
      <p:sp>
        <p:nvSpPr>
          <p:cNvPr id="3" name="Rectangle 2"/>
          <p:cNvSpPr/>
          <p:nvPr/>
        </p:nvSpPr>
        <p:spPr>
          <a:xfrm>
            <a:off x="304800" y="2438400"/>
            <a:ext cx="3409908" cy="369332"/>
          </a:xfrm>
          <a:prstGeom prst="rect">
            <a:avLst/>
          </a:prstGeom>
        </p:spPr>
        <p:txBody>
          <a:bodyPr wrap="none">
            <a:spAutoFit/>
          </a:bodyPr>
          <a:lstStyle/>
          <a:p>
            <a:pPr marL="285750" indent="-285750">
              <a:buFont typeface="Wingdings" panose="05000000000000000000" pitchFamily="2" charset="2"/>
              <a:buChar char="§"/>
            </a:pPr>
            <a:r>
              <a:rPr lang="en-US"/>
              <a:t>There are two main reasons: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2034102"/>
            <a:ext cx="1981200" cy="2811920"/>
          </a:xfrm>
          <a:prstGeom prst="rect">
            <a:avLst/>
          </a:prstGeom>
        </p:spPr>
      </p:pic>
      <p:sp>
        <p:nvSpPr>
          <p:cNvPr id="7" name="Rectangle 6"/>
          <p:cNvSpPr/>
          <p:nvPr/>
        </p:nvSpPr>
        <p:spPr>
          <a:xfrm>
            <a:off x="6336477" y="4984813"/>
            <a:ext cx="2350323" cy="338554"/>
          </a:xfrm>
          <a:prstGeom prst="rect">
            <a:avLst/>
          </a:prstGeom>
        </p:spPr>
        <p:txBody>
          <a:bodyPr wrap="none">
            <a:spAutoFit/>
          </a:bodyPr>
          <a:lstStyle/>
          <a:p>
            <a:r>
              <a:rPr lang="en-US" sz="1600"/>
              <a:t>[100 * 140 * 3] = 42,000</a:t>
            </a:r>
          </a:p>
        </p:txBody>
      </p:sp>
      <p:sp>
        <p:nvSpPr>
          <p:cNvPr id="4" name="Rectangle 3"/>
          <p:cNvSpPr/>
          <p:nvPr/>
        </p:nvSpPr>
        <p:spPr>
          <a:xfrm>
            <a:off x="457200" y="3124200"/>
            <a:ext cx="5715000" cy="1384995"/>
          </a:xfrm>
          <a:prstGeom prst="rect">
            <a:avLst/>
          </a:prstGeom>
        </p:spPr>
        <p:txBody>
          <a:bodyPr wrap="square">
            <a:spAutoFit/>
          </a:bodyPr>
          <a:lstStyle/>
          <a:p>
            <a:pPr algn="just"/>
            <a:r>
              <a:rPr lang="en-US" sz="1400" b="1"/>
              <a:t>(1)</a:t>
            </a:r>
            <a:r>
              <a:rPr lang="en-US" sz="1400"/>
              <a:t> The input consists of 42,000 numbers, therefore many weights are needed for each node in the hidden Layer. Saying 100 nodes in the first layer, this corresponds to 4,200,000 weight parameters required to define only this layer. More </a:t>
            </a:r>
            <a:r>
              <a:rPr lang="en-US" sz="1400" b="1"/>
              <a:t>parameters</a:t>
            </a:r>
            <a:r>
              <a:rPr lang="en-US" sz="1400"/>
              <a:t> mean that </a:t>
            </a:r>
            <a:r>
              <a:rPr lang="en-US" sz="1400" b="1"/>
              <a:t>more training data </a:t>
            </a:r>
            <a:r>
              <a:rPr lang="en-US" sz="1400"/>
              <a:t>is needed to prevent </a:t>
            </a:r>
            <a:r>
              <a:rPr lang="en-US" sz="1400" b="1"/>
              <a:t>overfitting</a:t>
            </a:r>
            <a:r>
              <a:rPr lang="en-US" sz="1400"/>
              <a:t>. This leads to more time required to train the model.</a:t>
            </a:r>
          </a:p>
        </p:txBody>
      </p:sp>
      <p:sp>
        <p:nvSpPr>
          <p:cNvPr id="8" name="Rectangle 7"/>
          <p:cNvSpPr/>
          <p:nvPr/>
        </p:nvSpPr>
        <p:spPr>
          <a:xfrm>
            <a:off x="457200" y="4774049"/>
            <a:ext cx="5562600" cy="954107"/>
          </a:xfrm>
          <a:prstGeom prst="rect">
            <a:avLst/>
          </a:prstGeom>
        </p:spPr>
        <p:txBody>
          <a:bodyPr wrap="square">
            <a:spAutoFit/>
          </a:bodyPr>
          <a:lstStyle/>
          <a:p>
            <a:pPr algn="just"/>
            <a:r>
              <a:rPr lang="en-US" sz="1400" b="1"/>
              <a:t>(2)</a:t>
            </a:r>
            <a:r>
              <a:rPr lang="en-US" sz="1400"/>
              <a:t> Processing by Fully Connected Deep Feed Forward Networks requires that the image data be transformed into a linear 1-D vector. This results in a </a:t>
            </a:r>
            <a:r>
              <a:rPr lang="en-US" sz="1400" b="1"/>
              <a:t>loss of structural information</a:t>
            </a:r>
            <a:r>
              <a:rPr lang="en-US" sz="1400"/>
              <a:t>, including correlation between pixel values in 2-D.</a:t>
            </a:r>
          </a:p>
        </p:txBody>
      </p:sp>
    </p:spTree>
    <p:extLst>
      <p:ext uri="{BB962C8B-B14F-4D97-AF65-F5344CB8AC3E}">
        <p14:creationId xmlns:p14="http://schemas.microsoft.com/office/powerpoint/2010/main" val="771330885"/>
      </p:ext>
    </p:extLst>
  </p:cSld>
  <p:clrMapOvr>
    <a:masterClrMapping/>
  </p:clrMapOvr>
  <p:transition advClick="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DCC345-7BE4-45B9-BA54-C2EFFC0C5689}"/>
              </a:ext>
            </a:extLst>
          </p:cNvPr>
          <p:cNvSpPr>
            <a:spLocks noGrp="1"/>
          </p:cNvSpPr>
          <p:nvPr>
            <p:ph type="title"/>
          </p:nvPr>
        </p:nvSpPr>
        <p:spPr>
          <a:xfrm>
            <a:off x="228600" y="228600"/>
            <a:ext cx="8382000" cy="762000"/>
          </a:xfrm>
        </p:spPr>
        <p:txBody>
          <a:bodyPr/>
          <a:lstStyle/>
          <a:p>
            <a:r>
              <a:rPr lang="en-US"/>
              <a:t>Convolutional Neural Networks: </a:t>
            </a:r>
            <a:r>
              <a:rPr lang="en-US" b="0"/>
              <a:t>The layers </a:t>
            </a:r>
          </a:p>
        </p:txBody>
      </p:sp>
      <p:sp>
        <p:nvSpPr>
          <p:cNvPr id="14" name="Slide Number Placeholder 3">
            <a:extLst>
              <a:ext uri="{FF2B5EF4-FFF2-40B4-BE49-F238E27FC236}">
                <a16:creationId xmlns:a16="http://schemas.microsoft.com/office/drawing/2014/main" id="{F142EA19-901B-4116-8596-7247636C7AC6}"/>
              </a:ext>
            </a:extLst>
          </p:cNvPr>
          <p:cNvSpPr>
            <a:spLocks noGrp="1"/>
          </p:cNvSpPr>
          <p:nvPr>
            <p:ph type="sldNum" sz="quarter" idx="10"/>
          </p:nvPr>
        </p:nvSpPr>
        <p:spPr>
          <a:xfrm>
            <a:off x="7162800" y="6572250"/>
            <a:ext cx="2057400" cy="364629"/>
          </a:xfrm>
        </p:spPr>
        <p:txBody>
          <a:bodyPr/>
          <a:lstStyle/>
          <a:p>
            <a:fld id="{153FC57E-8F27-42FF-9E05-894EE3A9CC53}" type="slidenum">
              <a:rPr lang="hi-IN" smtClean="0"/>
              <a:pPr/>
              <a:t>7</a:t>
            </a:fld>
            <a:endParaRPr lang="hi-IN"/>
          </a:p>
        </p:txBody>
      </p:sp>
      <p:pic>
        <p:nvPicPr>
          <p:cNvPr id="3074" name="Picture 2" descr="Image result for convolutional neural network">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554" y="1524000"/>
            <a:ext cx="7643446"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38554" y="5191381"/>
            <a:ext cx="7643446" cy="523220"/>
          </a:xfrm>
          <a:prstGeom prst="rect">
            <a:avLst/>
          </a:prstGeom>
        </p:spPr>
        <p:txBody>
          <a:bodyPr wrap="square">
            <a:spAutoFit/>
          </a:bodyPr>
          <a:lstStyle/>
          <a:p>
            <a:r>
              <a:rPr lang="en-US" sz="1400" dirty="0"/>
              <a:t>Image from: </a:t>
            </a:r>
            <a:r>
              <a:rPr lang="en-US" sz="1400" dirty="0">
                <a:hlinkClick r:id="rId4"/>
              </a:rPr>
              <a:t>http://cs231n.github.io/convolutional-networks/</a:t>
            </a:r>
            <a:endParaRPr lang="en-US" sz="1400" dirty="0"/>
          </a:p>
          <a:p>
            <a:endParaRPr lang="en-US" sz="1400" dirty="0"/>
          </a:p>
        </p:txBody>
      </p:sp>
    </p:spTree>
    <p:extLst>
      <p:ext uri="{BB962C8B-B14F-4D97-AF65-F5344CB8AC3E}">
        <p14:creationId xmlns:p14="http://schemas.microsoft.com/office/powerpoint/2010/main" val="712216890"/>
      </p:ext>
    </p:extLst>
  </p:cSld>
  <p:clrMapOvr>
    <a:masterClrMapping/>
  </p:clrMapOvr>
  <p:transition advClick="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ilter_z2.png"/>
          <p:cNvPicPr>
            <a:picLocks noChangeAspect="1"/>
          </p:cNvPicPr>
          <p:nvPr/>
        </p:nvPicPr>
        <p:blipFill>
          <a:blip r:embed="rId2">
            <a:extLst>
              <a:ext uri="{28A0092B-C50C-407E-A947-70E740481C1C}">
                <a14:useLocalDpi xmlns:a14="http://schemas.microsoft.com/office/drawing/2010/main" val="0"/>
              </a:ext>
            </a:extLst>
          </a:blip>
          <a:srcRect l="13171" t="7861" r="9666" b="12045"/>
          <a:stretch>
            <a:fillRect/>
          </a:stretch>
        </p:blipFill>
        <p:spPr bwMode="auto">
          <a:xfrm>
            <a:off x="4953000" y="1254408"/>
            <a:ext cx="4094163" cy="2728913"/>
          </a:xfrm>
          <a:prstGeom prst="rect">
            <a:avLst/>
          </a:prstGeom>
          <a:noFill/>
          <a:ln w="9525">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pic>
        <p:nvPicPr>
          <p:cNvPr id="17415" name="Picture 1"/>
          <p:cNvPicPr>
            <a:picLocks noChangeAspect="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77788" y="3311807"/>
            <a:ext cx="4114800" cy="2743200"/>
          </a:xfrm>
          <a:prstGeom prst="rect">
            <a:avLst/>
          </a:prstGeom>
          <a:noFill/>
          <a:ln w="9525">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pic>
        <p:nvPicPr>
          <p:cNvPr id="8" name="Picture 5"/>
          <p:cNvPicPr>
            <a:picLocks noChangeAspect="1"/>
          </p:cNvPicPr>
          <p:nvPr/>
        </p:nvPicPr>
        <p:blipFill>
          <a:blip r:embed="rId4">
            <a:extLst>
              <a:ext uri="{28A0092B-C50C-407E-A947-70E740481C1C}">
                <a14:useLocalDpi xmlns:a14="http://schemas.microsoft.com/office/drawing/2010/main" val="0"/>
              </a:ext>
            </a:extLst>
          </a:blip>
          <a:srcRect l="28177" t="4254" r="50287" b="52721"/>
          <a:stretch>
            <a:fillRect/>
          </a:stretch>
        </p:blipFill>
        <p:spPr bwMode="auto">
          <a:xfrm>
            <a:off x="60326" y="3311808"/>
            <a:ext cx="777875" cy="773113"/>
          </a:xfrm>
          <a:prstGeom prst="rect">
            <a:avLst/>
          </a:prstGeom>
          <a:noFill/>
          <a:ln w="254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pic>
      <p:pic>
        <p:nvPicPr>
          <p:cNvPr id="3" name="Picture 2" descr="filter_z1.png"/>
          <p:cNvPicPr>
            <a:picLocks noChangeAspect="1"/>
          </p:cNvPicPr>
          <p:nvPr/>
        </p:nvPicPr>
        <p:blipFill>
          <a:blip r:embed="rId5">
            <a:extLst>
              <a:ext uri="{28A0092B-C50C-407E-A947-70E740481C1C}">
                <a14:useLocalDpi xmlns:a14="http://schemas.microsoft.com/office/drawing/2010/main" val="0"/>
              </a:ext>
            </a:extLst>
          </a:blip>
          <a:srcRect l="13812" t="8075" r="9827" b="11832"/>
          <a:stretch>
            <a:fillRect/>
          </a:stretch>
        </p:blipFill>
        <p:spPr bwMode="auto">
          <a:xfrm>
            <a:off x="4802189" y="3311807"/>
            <a:ext cx="4113212" cy="2776538"/>
          </a:xfrm>
          <a:prstGeom prst="rect">
            <a:avLst/>
          </a:prstGeom>
          <a:noFill/>
          <a:ln w="9525">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sp>
        <p:nvSpPr>
          <p:cNvPr id="17418" name="Rectangle 6"/>
          <p:cNvSpPr>
            <a:spLocks noChangeArrowheads="1"/>
          </p:cNvSpPr>
          <p:nvPr/>
        </p:nvSpPr>
        <p:spPr bwMode="auto">
          <a:xfrm>
            <a:off x="1676400" y="6064532"/>
            <a:ext cx="1024619" cy="4616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0" tIns="45715" rIns="91430" bIns="45715">
            <a:spAutoFit/>
          </a:bodyPr>
          <a:lstStyle/>
          <a:p>
            <a:r>
              <a:rPr lang="en-US" b="0">
                <a:latin typeface="+mn-lt"/>
              </a:rPr>
              <a:t>image</a:t>
            </a:r>
          </a:p>
        </p:txBody>
      </p:sp>
      <p:sp>
        <p:nvSpPr>
          <p:cNvPr id="11" name="Rectangle 10"/>
          <p:cNvSpPr>
            <a:spLocks noChangeArrowheads="1"/>
          </p:cNvSpPr>
          <p:nvPr/>
        </p:nvSpPr>
        <p:spPr bwMode="auto">
          <a:xfrm>
            <a:off x="5918284" y="6055007"/>
            <a:ext cx="1827724" cy="4616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0" tIns="45715" rIns="91430" bIns="45715">
            <a:spAutoFit/>
          </a:bodyPr>
          <a:lstStyle/>
          <a:p>
            <a:r>
              <a:rPr lang="en-US" b="0">
                <a:latin typeface="+mn-lt"/>
              </a:rPr>
              <a:t>feature map</a:t>
            </a:r>
          </a:p>
        </p:txBody>
      </p:sp>
      <p:sp>
        <p:nvSpPr>
          <p:cNvPr id="9" name="Right Arrow 8"/>
          <p:cNvSpPr>
            <a:spLocks noChangeArrowheads="1"/>
          </p:cNvSpPr>
          <p:nvPr/>
        </p:nvSpPr>
        <p:spPr bwMode="auto">
          <a:xfrm>
            <a:off x="4268788" y="4531007"/>
            <a:ext cx="457200" cy="304800"/>
          </a:xfrm>
          <a:prstGeom prst="rightArrow">
            <a:avLst>
              <a:gd name="adj1" fmla="val 50000"/>
              <a:gd name="adj2" fmla="val 50000"/>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9"/>
              </a:srgbClr>
            </a:outerShdw>
          </a:effectLst>
        </p:spPr>
        <p:txBody>
          <a:bodyPr lIns="91430" tIns="45715" rIns="91430" bIns="45715" anchor="ctr"/>
          <a:lstStyle/>
          <a:p>
            <a:pPr algn="ctr">
              <a:defRPr/>
            </a:pPr>
            <a:endParaRPr lang="en-US">
              <a:latin typeface="+mn-lt"/>
              <a:ea typeface="+mn-ea"/>
              <a:cs typeface="+mn-cs"/>
            </a:endParaRPr>
          </a:p>
        </p:txBody>
      </p:sp>
      <p:pic>
        <p:nvPicPr>
          <p:cNvPr id="13" name="Picture 5"/>
          <p:cNvPicPr>
            <a:picLocks noChangeAspect="1"/>
          </p:cNvPicPr>
          <p:nvPr/>
        </p:nvPicPr>
        <p:blipFill>
          <a:blip r:embed="rId6">
            <a:extLst>
              <a:ext uri="{28A0092B-C50C-407E-A947-70E740481C1C}">
                <a14:useLocalDpi xmlns:a14="http://schemas.microsoft.com/office/drawing/2010/main" val="0"/>
              </a:ext>
            </a:extLst>
          </a:blip>
          <a:srcRect l="50287" t="4254" r="28177" b="52721"/>
          <a:stretch>
            <a:fillRect/>
          </a:stretch>
        </p:blipFill>
        <p:spPr bwMode="auto">
          <a:xfrm>
            <a:off x="60326" y="3311808"/>
            <a:ext cx="777875" cy="773113"/>
          </a:xfrm>
          <a:prstGeom prst="rect">
            <a:avLst/>
          </a:prstGeom>
          <a:noFill/>
          <a:ln w="25400">
            <a:solidFill>
              <a:srgbClr val="12FF00"/>
            </a:solidFill>
            <a:miter lim="800000"/>
            <a:headEnd/>
            <a:tailEnd/>
          </a:ln>
          <a:extLst>
            <a:ext uri="{909E8E84-426E-40dd-AFC4-6F175D3DCCD1}">
              <a14:hiddenFill xmlns="" xmlns:a14="http://schemas.microsoft.com/office/drawing/2010/main">
                <a:solidFill>
                  <a:srgbClr val="FFFFFF"/>
                </a:solidFill>
              </a14:hiddenFill>
            </a:ext>
          </a:extLst>
        </p:spPr>
      </p:pic>
      <p:sp>
        <p:nvSpPr>
          <p:cNvPr id="15" name="Right Arrow 14"/>
          <p:cNvSpPr>
            <a:spLocks noChangeArrowheads="1"/>
          </p:cNvSpPr>
          <p:nvPr/>
        </p:nvSpPr>
        <p:spPr bwMode="auto">
          <a:xfrm rot="-1977863">
            <a:off x="4317928" y="3348789"/>
            <a:ext cx="457200" cy="321730"/>
          </a:xfrm>
          <a:prstGeom prst="rightArrow">
            <a:avLst>
              <a:gd name="adj1" fmla="val 50000"/>
              <a:gd name="adj2" fmla="val 50000"/>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9"/>
              </a:srgbClr>
            </a:outerShdw>
          </a:effectLst>
        </p:spPr>
        <p:txBody>
          <a:bodyPr lIns="91430" tIns="45715" rIns="91430" bIns="45715" anchor="ctr"/>
          <a:lstStyle/>
          <a:p>
            <a:pPr algn="ctr">
              <a:defRPr/>
            </a:pPr>
            <a:endParaRPr lang="en-US">
              <a:latin typeface="+mn-lt"/>
              <a:ea typeface="+mn-ea"/>
              <a:cs typeface="+mn-cs"/>
            </a:endParaRPr>
          </a:p>
        </p:txBody>
      </p:sp>
      <p:sp>
        <p:nvSpPr>
          <p:cNvPr id="14" name="Rectangle 13"/>
          <p:cNvSpPr/>
          <p:nvPr/>
        </p:nvSpPr>
        <p:spPr>
          <a:xfrm>
            <a:off x="4419601" y="3464208"/>
            <a:ext cx="204788" cy="1200318"/>
          </a:xfrm>
          <a:prstGeom prst="rect">
            <a:avLst/>
          </a:prstGeom>
        </p:spPr>
        <p:txBody>
          <a:bodyPr lIns="91430" tIns="45715" rIns="91430" bIns="45715">
            <a:spAutoFit/>
          </a:bodyPr>
          <a:lstStyle/>
          <a:p>
            <a:pPr>
              <a:defRPr/>
            </a:pPr>
            <a:r>
              <a:rPr lang="en-US"/>
              <a:t>...</a:t>
            </a:r>
          </a:p>
        </p:txBody>
      </p:sp>
      <p:pic>
        <p:nvPicPr>
          <p:cNvPr id="2" name="Picture 1">
            <a:extLst>
              <a:ext uri="{FF2B5EF4-FFF2-40B4-BE49-F238E27FC236}">
                <a16:creationId xmlns:a16="http://schemas.microsoft.com/office/drawing/2014/main" id="{CD1F8276-088F-814C-A0D3-FE9D9AF2396F}"/>
              </a:ext>
            </a:extLst>
          </p:cNvPr>
          <p:cNvPicPr>
            <a:picLocks noChangeAspect="1"/>
          </p:cNvPicPr>
          <p:nvPr/>
        </p:nvPicPr>
        <p:blipFill>
          <a:blip r:embed="rId7"/>
          <a:stretch>
            <a:fillRect/>
          </a:stretch>
        </p:blipFill>
        <p:spPr>
          <a:xfrm>
            <a:off x="60326" y="1363186"/>
            <a:ext cx="4183455" cy="1415221"/>
          </a:xfrm>
          <a:prstGeom prst="rect">
            <a:avLst/>
          </a:prstGeom>
        </p:spPr>
      </p:pic>
      <p:sp>
        <p:nvSpPr>
          <p:cNvPr id="16" name="Rectangle 15">
            <a:extLst>
              <a:ext uri="{FF2B5EF4-FFF2-40B4-BE49-F238E27FC236}">
                <a16:creationId xmlns:a16="http://schemas.microsoft.com/office/drawing/2014/main" id="{5AE0AECF-46F1-2F41-91F7-61E3EBA9BCBA}"/>
              </a:ext>
            </a:extLst>
          </p:cNvPr>
          <p:cNvSpPr>
            <a:spLocks noChangeArrowheads="1"/>
          </p:cNvSpPr>
          <p:nvPr/>
        </p:nvSpPr>
        <p:spPr bwMode="auto">
          <a:xfrm>
            <a:off x="990600" y="863055"/>
            <a:ext cx="2305419" cy="4616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0" tIns="45715" rIns="91430" bIns="45715">
            <a:spAutoFit/>
          </a:bodyPr>
          <a:lstStyle/>
          <a:p>
            <a:r>
              <a:rPr lang="en-US" b="0">
                <a:latin typeface="+mn-lt"/>
              </a:rPr>
              <a:t>bank of K filters</a:t>
            </a:r>
          </a:p>
        </p:txBody>
      </p:sp>
      <p:sp>
        <p:nvSpPr>
          <p:cNvPr id="17" name="Rectangle 16">
            <a:extLst>
              <a:ext uri="{FF2B5EF4-FFF2-40B4-BE49-F238E27FC236}">
                <a16:creationId xmlns:a16="http://schemas.microsoft.com/office/drawing/2014/main" id="{2527D243-B65A-7340-8B9D-1B0D34D21C67}"/>
              </a:ext>
            </a:extLst>
          </p:cNvPr>
          <p:cNvSpPr>
            <a:spLocks noChangeArrowheads="1"/>
          </p:cNvSpPr>
          <p:nvPr/>
        </p:nvSpPr>
        <p:spPr bwMode="auto">
          <a:xfrm>
            <a:off x="5847371" y="762000"/>
            <a:ext cx="2271756" cy="4616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0" tIns="45715" rIns="91430" bIns="45715">
            <a:spAutoFit/>
          </a:bodyPr>
          <a:lstStyle/>
          <a:p>
            <a:r>
              <a:rPr lang="en-US" b="0">
                <a:latin typeface="+mn-lt"/>
              </a:rPr>
              <a:t>K feature maps</a:t>
            </a:r>
          </a:p>
        </p:txBody>
      </p:sp>
      <p:sp>
        <p:nvSpPr>
          <p:cNvPr id="6" name="Title 5"/>
          <p:cNvSpPr>
            <a:spLocks noGrp="1"/>
          </p:cNvSpPr>
          <p:nvPr>
            <p:ph type="title"/>
          </p:nvPr>
        </p:nvSpPr>
        <p:spPr>
          <a:xfrm>
            <a:off x="685800" y="228600"/>
            <a:ext cx="7772400" cy="762000"/>
          </a:xfrm>
        </p:spPr>
        <p:txBody>
          <a:bodyPr/>
          <a:lstStyle/>
          <a:p>
            <a:r>
              <a:rPr lang="en-US"/>
              <a:t>Convolution as feature extraction</a:t>
            </a:r>
          </a:p>
        </p:txBody>
      </p:sp>
      <p:sp>
        <p:nvSpPr>
          <p:cNvPr id="20" name="Slide Number Placeholder 3">
            <a:extLst>
              <a:ext uri="{FF2B5EF4-FFF2-40B4-BE49-F238E27FC236}">
                <a16:creationId xmlns:a16="http://schemas.microsoft.com/office/drawing/2014/main" id="{F142EA19-901B-4116-8596-7247636C7AC6}"/>
              </a:ext>
            </a:extLst>
          </p:cNvPr>
          <p:cNvSpPr>
            <a:spLocks noGrp="1"/>
          </p:cNvSpPr>
          <p:nvPr>
            <p:ph type="sldNum" sz="quarter" idx="10"/>
          </p:nvPr>
        </p:nvSpPr>
        <p:spPr>
          <a:xfrm>
            <a:off x="7162800" y="6572250"/>
            <a:ext cx="2057400" cy="364629"/>
          </a:xfrm>
        </p:spPr>
        <p:txBody>
          <a:bodyPr/>
          <a:lstStyle/>
          <a:p>
            <a:fld id="{153FC57E-8F27-42FF-9E05-894EE3A9CC53}" type="slidenum">
              <a:rPr lang="hi-IN" smtClean="0"/>
              <a:pPr/>
              <a:t>8</a:t>
            </a:fld>
            <a:endParaRPr lang="hi-IN"/>
          </a:p>
        </p:txBody>
      </p:sp>
    </p:spTree>
    <p:extLst>
      <p:ext uri="{BB962C8B-B14F-4D97-AF65-F5344CB8AC3E}">
        <p14:creationId xmlns:p14="http://schemas.microsoft.com/office/powerpoint/2010/main" val="1931553666"/>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nodeType="clickEffect">
                                  <p:stCondLst>
                                    <p:cond delay="0"/>
                                  </p:stCondLst>
                                  <p:childTnLst>
                                    <p:animMotion origin="layout" path="M -3.31423E-6 1.75382E-6 C 0.01564 -0.00718 0.09033 -0.00625 0.09675 -0.00648 C 0.14713 -0.01388 0.17058 -0.00926 0.23936 -0.0081 C 0.28314 -0.0044 0.33108 -0.02083 0.37225 -0.00324 C 0.37833 0.0081 0.37711 0.00324 0.37711 0.02475 C 0.37711 0.0826 0.37086 0.07034 0.32378 0.07103 C 0.23242 0.07196 0.14105 0.07219 0.04968 0.07288 C 0.03474 0.07334 0.01963 0.07242 0.00487 0.0745 C -0.00295 0.07543 0.00313 0.09509 0.00365 0.10574 C 0.004 0.11823 -0.00469 0.14229 0.00487 0.14391 C 0.08824 0.15687 0.17266 0.14484 0.25673 0.14553 C 0.29182 0.14599 0.32708 0.14599 0.36234 0.14715 C 0.36721 0.14715 0.37294 0.14484 0.37711 0.14877 C 0.38145 0.1527 0.3785 0.16312 0.37971 0.17029 C 0.37728 0.26353 0.38215 0.23878 0.29773 0.2397 C 0.21626 0.2404 0.1348 0.24063 0.05333 0.24132 C 0.03509 0.24317 0.01598 0.23692 -0.00121 0.24456 C -0.00486 0.24595 -0.00052 0.25451 -3.31423E-6 0.2596 C 0.00296 0.37991 -0.01129 0.30726 0.15998 0.31073 C 0.16155 0.31073 0.16328 0.31166 0.16502 0.31235 C 0.23033 0.31027 0.29547 0.30842 0.36095 0.30749 C 0.36547 0.3068 0.37468 0.30587 0.37468 0.30587 " pathEditMode="relative" ptsTypes="fffffffffffffffffffffA">
                                      <p:cBhvr>
                                        <p:cTn id="10" dur="2000" fill="hold"/>
                                        <p:tgtEl>
                                          <p:spTgt spid="8"/>
                                        </p:tgtEl>
                                        <p:attrNameLst>
                                          <p:attrName>ppt_x</p:attrName>
                                          <p:attrName>ppt_y</p:attrName>
                                        </p:attrNameLst>
                                      </p:cBhvr>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0" presetClass="path" presetSubtype="0" accel="50000" decel="50000" fill="hold" nodeType="withEffect">
                                  <p:stCondLst>
                                    <p:cond delay="0"/>
                                  </p:stCondLst>
                                  <p:childTnLst>
                                    <p:animMotion origin="layout" path="M -3.31423E-6 1.75382E-6 C 0.01564 -0.00718 0.09033 -0.00625 0.09675 -0.00648 C 0.14713 -0.01388 0.17058 -0.00926 0.23936 -0.0081 C 0.28314 -0.0044 0.33108 -0.02083 0.37225 -0.00324 C 0.37833 0.0081 0.37711 0.00324 0.37711 0.02475 C 0.37711 0.0826 0.37086 0.07034 0.32378 0.07103 C 0.23242 0.07196 0.14105 0.07219 0.04968 0.07288 C 0.03474 0.07334 0.01963 0.07242 0.00487 0.0745 C -0.00295 0.07543 0.00313 0.09509 0.00365 0.10574 C 0.004 0.11823 -0.00469 0.14229 0.00487 0.14391 C 0.08824 0.15687 0.17266 0.14484 0.25673 0.14553 C 0.29182 0.14599 0.32708 0.14599 0.36234 0.14715 C 0.36721 0.14715 0.37294 0.14484 0.37711 0.14877 C 0.38145 0.1527 0.3785 0.16312 0.37971 0.17029 C 0.37728 0.26353 0.38215 0.23878 0.29773 0.2397 C 0.21626 0.2404 0.1348 0.24063 0.05333 0.24132 C 0.03509 0.24317 0.01598 0.23692 -0.00121 0.24456 C -0.00486 0.24595 -0.00052 0.25451 -3.31423E-6 0.2596 C 0.00296 0.37991 -0.01129 0.30726 0.15998 0.31073 C 0.16155 0.31073 0.16328 0.31166 0.16502 0.31235 C 0.23033 0.31027 0.29547 0.30842 0.36095 0.30749 C 0.36547 0.3068 0.37468 0.30587 0.37468 0.30587 " pathEditMode="relative" ptsTypes="fffffffffffffffffffffA">
                                      <p:cBhvr>
                                        <p:cTn id="28" dur="2000" fill="hold"/>
                                        <p:tgtEl>
                                          <p:spTgt spid="13"/>
                                        </p:tgtEl>
                                        <p:attrNameLst>
                                          <p:attrName>ppt_x</p:attrName>
                                          <p:attrName>ppt_y</p:attrName>
                                        </p:attrNameLst>
                                      </p:cBhvr>
                                    </p:animMotion>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animBg="1"/>
      <p:bldP spid="15" grpId="0" animBg="1"/>
      <p:bldP spid="14"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814461-568B-E34F-A4E5-CE723A7772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685801"/>
            <a:ext cx="6209824" cy="5594509"/>
          </a:xfrm>
          <a:prstGeom prst="rect">
            <a:avLst/>
          </a:prstGeom>
        </p:spPr>
      </p:pic>
      <p:sp>
        <p:nvSpPr>
          <p:cNvPr id="2" name="Title 1">
            <a:extLst>
              <a:ext uri="{FF2B5EF4-FFF2-40B4-BE49-F238E27FC236}">
                <a16:creationId xmlns:a16="http://schemas.microsoft.com/office/drawing/2014/main" id="{9980463A-BB08-634D-8917-D4947390730D}"/>
              </a:ext>
            </a:extLst>
          </p:cNvPr>
          <p:cNvSpPr>
            <a:spLocks noGrp="1"/>
          </p:cNvSpPr>
          <p:nvPr>
            <p:ph type="title"/>
          </p:nvPr>
        </p:nvSpPr>
        <p:spPr>
          <a:xfrm>
            <a:off x="685800" y="-76200"/>
            <a:ext cx="7772400" cy="762000"/>
          </a:xfrm>
        </p:spPr>
        <p:txBody>
          <a:bodyPr/>
          <a:lstStyle/>
          <a:p>
            <a:r>
              <a:rPr lang="en-US"/>
              <a:t>Convolutional layer demo</a:t>
            </a:r>
          </a:p>
        </p:txBody>
      </p:sp>
      <p:sp>
        <p:nvSpPr>
          <p:cNvPr id="6" name="Rectangle 5">
            <a:extLst>
              <a:ext uri="{FF2B5EF4-FFF2-40B4-BE49-F238E27FC236}">
                <a16:creationId xmlns:a16="http://schemas.microsoft.com/office/drawing/2014/main" id="{9F74F8F2-BF24-5E44-A70D-25D2B2FC4064}"/>
              </a:ext>
            </a:extLst>
          </p:cNvPr>
          <p:cNvSpPr/>
          <p:nvPr/>
        </p:nvSpPr>
        <p:spPr bwMode="auto">
          <a:xfrm>
            <a:off x="5105400" y="4267200"/>
            <a:ext cx="1600200" cy="533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cs typeface="Arial" charset="0"/>
            </a:endParaRPr>
          </a:p>
        </p:txBody>
      </p:sp>
      <p:sp>
        <p:nvSpPr>
          <p:cNvPr id="7" name="Rectangle 6">
            <a:extLst>
              <a:ext uri="{FF2B5EF4-FFF2-40B4-BE49-F238E27FC236}">
                <a16:creationId xmlns:a16="http://schemas.microsoft.com/office/drawing/2014/main" id="{DB88E5E1-3BB5-D142-8D9D-5BFE51B75983}"/>
              </a:ext>
            </a:extLst>
          </p:cNvPr>
          <p:cNvSpPr/>
          <p:nvPr/>
        </p:nvSpPr>
        <p:spPr>
          <a:xfrm>
            <a:off x="3124200" y="5791200"/>
            <a:ext cx="5753100" cy="338554"/>
          </a:xfrm>
          <a:prstGeom prst="rect">
            <a:avLst/>
          </a:prstGeom>
        </p:spPr>
        <p:txBody>
          <a:bodyPr wrap="square">
            <a:spAutoFit/>
          </a:bodyPr>
          <a:lstStyle/>
          <a:p>
            <a:pPr algn="ctr"/>
            <a:r>
              <a:rPr lang="en-US" sz="1600" b="0">
                <a:hlinkClick r:id="rId3"/>
              </a:rPr>
              <a:t>http://cs231n.github.io/convolutional-networks/#conv</a:t>
            </a:r>
            <a:endParaRPr lang="en-US" sz="1600" b="0"/>
          </a:p>
        </p:txBody>
      </p:sp>
      <p:sp>
        <p:nvSpPr>
          <p:cNvPr id="8" name="Slide Number Placeholder 3">
            <a:extLst>
              <a:ext uri="{FF2B5EF4-FFF2-40B4-BE49-F238E27FC236}">
                <a16:creationId xmlns:a16="http://schemas.microsoft.com/office/drawing/2014/main" id="{F142EA19-901B-4116-8596-7247636C7AC6}"/>
              </a:ext>
            </a:extLst>
          </p:cNvPr>
          <p:cNvSpPr>
            <a:spLocks noGrp="1"/>
          </p:cNvSpPr>
          <p:nvPr>
            <p:ph type="sldNum" sz="quarter" idx="10"/>
          </p:nvPr>
        </p:nvSpPr>
        <p:spPr>
          <a:xfrm>
            <a:off x="7162800" y="6572250"/>
            <a:ext cx="2057400" cy="364629"/>
          </a:xfrm>
        </p:spPr>
        <p:txBody>
          <a:bodyPr/>
          <a:lstStyle/>
          <a:p>
            <a:fld id="{153FC57E-8F27-42FF-9E05-894EE3A9CC53}" type="slidenum">
              <a:rPr lang="hi-IN" smtClean="0"/>
              <a:pPr/>
              <a:t>9</a:t>
            </a:fld>
            <a:endParaRPr lang="hi-IN"/>
          </a:p>
        </p:txBody>
      </p:sp>
      <p:pic>
        <p:nvPicPr>
          <p:cNvPr id="9" name="Picture 2" descr="https://leonardoaraujosantos.gitbooks.io/artificial-inteligence/content/more_images/Convolution_schematic.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483055"/>
            <a:ext cx="2743200" cy="2002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748615"/>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LSC_Overview">
  <a:themeElements>
    <a:clrScheme name="CLSC_Overview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FF"/>
      </a:hlink>
      <a:folHlink>
        <a:srgbClr val="3333FF"/>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LSC_Overview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SC_Overview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SC_Overview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SC_Overview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SC_Overvie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SC_Overvie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SC_Overvie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LSC_Overview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FF"/>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5C848B1791C74D9136AB5F97C04351" ma:contentTypeVersion="12" ma:contentTypeDescription="Create a new document." ma:contentTypeScope="" ma:versionID="807104e1eab876450ba786076feb8040">
  <xsd:schema xmlns:xsd="http://www.w3.org/2001/XMLSchema" xmlns:xs="http://www.w3.org/2001/XMLSchema" xmlns:p="http://schemas.microsoft.com/office/2006/metadata/properties" xmlns:ns2="5fc1bf47-680d-4e10-ba5a-cb1470ec7318" xmlns:ns3="db25d685-5b36-4940-88e7-4e21fc6f3c14" targetNamespace="http://schemas.microsoft.com/office/2006/metadata/properties" ma:root="true" ma:fieldsID="52120e1c29bbab80173ff5a13303cdb8" ns2:_="" ns3:_="">
    <xsd:import namespace="5fc1bf47-680d-4e10-ba5a-cb1470ec7318"/>
    <xsd:import namespace="db25d685-5b36-4940-88e7-4e21fc6f3c1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c1bf47-680d-4e10-ba5a-cb1470ec73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56963a87-7139-4f63-9b27-46f0e2e1870f"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25d685-5b36-4940-88e7-4e21fc6f3c1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74bdac2-0b29-4544-97e0-8dcbae4cbc2b}" ma:internalName="TaxCatchAll" ma:showField="CatchAllData" ma:web="db25d685-5b36-4940-88e7-4e21fc6f3c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b25d685-5b36-4940-88e7-4e21fc6f3c14" xsi:nil="true"/>
    <lcf76f155ced4ddcb4097134ff3c332f xmlns="5fc1bf47-680d-4e10-ba5a-cb1470ec731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33AB1F-8F0D-4EC0-92A5-532200E102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c1bf47-680d-4e10-ba5a-cb1470ec7318"/>
    <ds:schemaRef ds:uri="db25d685-5b36-4940-88e7-4e21fc6f3c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0EA145-F383-4EC9-8AE9-8DD5442E42D0}">
  <ds:schemaRefs>
    <ds:schemaRef ds:uri="5fc1bf47-680d-4e10-ba5a-cb1470ec7318"/>
    <ds:schemaRef ds:uri="81b01fe7-1113-4d1a-b56d-a6a1197d7bb2"/>
    <ds:schemaRef ds:uri="db25d685-5b36-4940-88e7-4e21fc6f3c14"/>
    <ds:schemaRef ds:uri="e85aaa7f-e671-444b-a3f1-f93b033d801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E3540C4-4D5B-4AAF-A5BB-93E0D63464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Introduction</Template>
  <TotalTime>78</TotalTime>
  <Words>2767</Words>
  <Application>Microsoft Office PowerPoint</Application>
  <PresentationFormat>On-screen Show (4:3)</PresentationFormat>
  <Paragraphs>482</Paragraphs>
  <Slides>35</Slides>
  <Notes>1</Notes>
  <HiddenSlides>0</HiddenSlides>
  <MMClips>1</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35</vt:i4>
      </vt:variant>
    </vt:vector>
  </HeadingPairs>
  <TitlesOfParts>
    <vt:vector size="49" baseType="lpstr">
      <vt:lpstr>Arial</vt:lpstr>
      <vt:lpstr>Arial Unicode MS</vt:lpstr>
      <vt:lpstr>Baskerville Old Face</vt:lpstr>
      <vt:lpstr>Book Antiqua</vt:lpstr>
      <vt:lpstr>Calibri</vt:lpstr>
      <vt:lpstr>Calibri Light</vt:lpstr>
      <vt:lpstr>Cambria Math</vt:lpstr>
      <vt:lpstr>Franklin Gothic Demi Cond</vt:lpstr>
      <vt:lpstr>Gill Sans MT</vt:lpstr>
      <vt:lpstr>Lato</vt:lpstr>
      <vt:lpstr>Lucida Console</vt:lpstr>
      <vt:lpstr>Times New Roman</vt:lpstr>
      <vt:lpstr>Wingdings</vt:lpstr>
      <vt:lpstr>CLSC_Overview</vt:lpstr>
      <vt:lpstr>PowerPoint Presentation</vt:lpstr>
      <vt:lpstr>Keras API: Convolutional Layers</vt:lpstr>
      <vt:lpstr>Convolution (Mathematical Definition)</vt:lpstr>
      <vt:lpstr>Convolution in Engineering world</vt:lpstr>
      <vt:lpstr>Convolution</vt:lpstr>
      <vt:lpstr>Convolutional Neural Networks: Why?  </vt:lpstr>
      <vt:lpstr>Convolutional Neural Networks: The layers </vt:lpstr>
      <vt:lpstr>Convolution as feature extraction</vt:lpstr>
      <vt:lpstr>Convolutional layer demo</vt:lpstr>
      <vt:lpstr>Convolutional layer</vt:lpstr>
      <vt:lpstr>Convolutional layer</vt:lpstr>
      <vt:lpstr>Convolutional Neural Networks: A Closer look  </vt:lpstr>
      <vt:lpstr>Convolutional Neural Networks: A Closer look  </vt:lpstr>
      <vt:lpstr>Convolutional Neural Networks: A Closer look  </vt:lpstr>
      <vt:lpstr>Convolutional Neural Networks: A Closer look  </vt:lpstr>
      <vt:lpstr>Convolutional Neural Networks  </vt:lpstr>
      <vt:lpstr>Convolutional Neural Networks  </vt:lpstr>
      <vt:lpstr>Convolutional Neural Networks  </vt:lpstr>
      <vt:lpstr>Max Pool (Pooling)</vt:lpstr>
      <vt:lpstr>Max Pool (Pooling): How it works?</vt:lpstr>
      <vt:lpstr>Convolutional Neural Networks  </vt:lpstr>
      <vt:lpstr>Fully connected layer</vt:lpstr>
      <vt:lpstr>CNN Architecture: Review</vt:lpstr>
      <vt:lpstr>Keras Demo (Mnist CNN)</vt:lpstr>
      <vt:lpstr>References</vt:lpstr>
      <vt:lpstr>Appendix</vt:lpstr>
      <vt:lpstr>Linear Model – Best Linear Unbiased Est.</vt:lpstr>
      <vt:lpstr>Redidual (Sur)Realism –  Reverse Inverse Problem</vt:lpstr>
      <vt:lpstr>Redidual (Sur)Realism – Simulation</vt:lpstr>
      <vt:lpstr>Some Deep Learning Packages in R</vt:lpstr>
      <vt:lpstr>Regression using Neural Network</vt:lpstr>
      <vt:lpstr>Linear Activation function –  </vt:lpstr>
      <vt:lpstr>Linear Activation function –  </vt:lpstr>
      <vt:lpstr>Linear Regression using Neural Network</vt:lpstr>
      <vt:lpstr>Neural Network</vt:lpstr>
    </vt:vector>
  </TitlesOfParts>
  <Company>Marquette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Mehdi Maadooliat</dc:creator>
  <cp:lastModifiedBy>Maadooliat, Mehdi</cp:lastModifiedBy>
  <cp:revision>7</cp:revision>
  <dcterms:created xsi:type="dcterms:W3CDTF">2008-05-11T18:00:41Z</dcterms:created>
  <dcterms:modified xsi:type="dcterms:W3CDTF">2025-06-10T16:50:59Z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0x010100075C848B1791C74D9136AB5F97C04351</vt:lpwstr>
  </property>
  <property fmtid="{D5CDD505-2E9C-101B-9397-08002B2CF9AE}" pid="3" name="MediaServiceImageTags">
    <vt:lpwstr/>
  </property>
</Properties>
</file>