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9"/>
  </p:notesMasterIdLst>
  <p:handoutMasterIdLst>
    <p:handoutMasterId r:id="rId10"/>
  </p:handoutMasterIdLst>
  <p:sldIdLst>
    <p:sldId id="314" r:id="rId5"/>
    <p:sldId id="380" r:id="rId6"/>
    <p:sldId id="382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66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A2697-C05C-4107-90AF-B236488F801A}" v="1" dt="2023-04-04T17:02:54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>
      <p:cViewPr varScale="1">
        <p:scale>
          <a:sx n="180" d="100"/>
          <a:sy n="180" d="100"/>
        </p:scale>
        <p:origin x="12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49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4824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adooliat, Mehdi" userId="b0161be8-acaa-4999-ba8b-8ed780d0b7bf" providerId="ADAL" clId="{CC2A2697-C05C-4107-90AF-B236488F801A}"/>
    <pc:docChg chg="modSld">
      <pc:chgData name="Maadooliat, Mehdi" userId="b0161be8-acaa-4999-ba8b-8ed780d0b7bf" providerId="ADAL" clId="{CC2A2697-C05C-4107-90AF-B236488F801A}" dt="2023-04-04T17:02:54.155" v="0"/>
      <pc:docMkLst>
        <pc:docMk/>
      </pc:docMkLst>
      <pc:sldChg chg="addSp">
        <pc:chgData name="Maadooliat, Mehdi" userId="b0161be8-acaa-4999-ba8b-8ed780d0b7bf" providerId="ADAL" clId="{CC2A2697-C05C-4107-90AF-B236488F801A}" dt="2023-04-04T17:02:54.155" v="0"/>
        <pc:sldMkLst>
          <pc:docMk/>
          <pc:sldMk cId="1575926239" sldId="381"/>
        </pc:sldMkLst>
        <pc:inkChg chg="add">
          <ac:chgData name="Maadooliat, Mehdi" userId="b0161be8-acaa-4999-ba8b-8ed780d0b7bf" providerId="ADAL" clId="{CC2A2697-C05C-4107-90AF-B236488F801A}" dt="2023-04-04T17:02:54.155" v="0"/>
          <ac:inkMkLst>
            <pc:docMk/>
            <pc:sldMk cId="1575926239" sldId="381"/>
            <ac:inkMk id="2" creationId="{8A08B529-DFC6-4534-BE68-A3D4B4613F06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F158D5-8951-4722-8C4B-5CFDFA94F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74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C29BE47-B687-411B-B72B-371612069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441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9BE47-B687-411B-B72B-37161206910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78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31CAEB-C525-873F-C1D3-C1310E5D3C6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1" t="4218" r="3612" b="2726"/>
          <a:stretch/>
        </p:blipFill>
        <p:spPr bwMode="auto">
          <a:xfrm>
            <a:off x="3924299" y="855203"/>
            <a:ext cx="5029201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Line 8">
            <a:extLst>
              <a:ext uri="{FF2B5EF4-FFF2-40B4-BE49-F238E27FC236}">
                <a16:creationId xmlns:a16="http://schemas.microsoft.com/office/drawing/2014/main" id="{86333E2E-57B8-B9F3-C561-7EE45E9D0150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66700" y="1050279"/>
            <a:ext cx="4953000" cy="17461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532C0F-EB74-9EBA-63D6-47FDC64F74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077267"/>
            <a:ext cx="51054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n-US" sz="2800" i="0" dirty="0">
                <a:solidFill>
                  <a:srgbClr val="003366"/>
                </a:solidFill>
                <a:latin typeface="Franklin Gothic Demi Cond" panose="020B0706030402020204" pitchFamily="34" charset="0"/>
              </a:rPr>
              <a:t>Instructor: Mehdi </a:t>
            </a:r>
            <a:r>
              <a:rPr lang="en-US" sz="2800" i="0" dirty="0" err="1">
                <a:solidFill>
                  <a:srgbClr val="003366"/>
                </a:solidFill>
                <a:latin typeface="Franklin Gothic Demi Cond" panose="020B0706030402020204" pitchFamily="34" charset="0"/>
              </a:rPr>
              <a:t>Maadooliat</a:t>
            </a:r>
            <a:endParaRPr lang="en-US" sz="2800" i="0" dirty="0">
              <a:solidFill>
                <a:srgbClr val="003366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id="{55BE8F33-6F74-788F-4E83-8353ACB1F24D}"/>
              </a:ext>
            </a:extLst>
          </p:cNvPr>
          <p:cNvSpPr txBox="1"/>
          <p:nvPr userDrawn="1"/>
        </p:nvSpPr>
        <p:spPr>
          <a:xfrm>
            <a:off x="190500" y="5865167"/>
            <a:ext cx="647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r>
              <a:rPr lang="en-US" b="0" dirty="0">
                <a:solidFill>
                  <a:srgbClr val="003366"/>
                </a:solidFill>
                <a:latin typeface="Franklin Gothic Demi Cond" panose="020B0706030402020204" pitchFamily="34" charset="0"/>
              </a:rPr>
              <a:t>Department of Mathematical and Statistical Sciences</a:t>
            </a:r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52469704-EF7C-0B16-45FB-989DBCD13D80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66700" y="1050279"/>
            <a:ext cx="4953000" cy="17461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44231CE7-22D0-3EAC-A8B3-D7E0469E05D9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66700" y="1050279"/>
            <a:ext cx="4953000" cy="17461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2A2BFB-B2CD-331A-7568-12FB3A30D5B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531167"/>
            <a:ext cx="548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n-US" sz="3600" b="1" dirty="0">
                <a:solidFill>
                  <a:srgbClr val="003366"/>
                </a:solidFill>
                <a:latin typeface="Baskerville Old Face" panose="02020602080505020303" pitchFamily="18" charset="0"/>
              </a:rPr>
              <a:t>MATH 4750 / MSSC 5750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8A89C7BC-43F9-F3F7-9199-76A1407E57C5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66700" y="1050279"/>
            <a:ext cx="4953000" cy="17461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6D9BD916-7178-5971-8D11-315BF62450FF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66700" y="1050279"/>
            <a:ext cx="4953000" cy="17461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Line 8">
            <a:extLst>
              <a:ext uri="{FF2B5EF4-FFF2-40B4-BE49-F238E27FC236}">
                <a16:creationId xmlns:a16="http://schemas.microsoft.com/office/drawing/2014/main" id="{EC5F350D-5A80-471E-D388-2AEA50AB3FFE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66700" y="1050279"/>
            <a:ext cx="4953000" cy="17461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Line 8">
            <a:extLst>
              <a:ext uri="{FF2B5EF4-FFF2-40B4-BE49-F238E27FC236}">
                <a16:creationId xmlns:a16="http://schemas.microsoft.com/office/drawing/2014/main" id="{39BDE584-B517-92CF-AC1D-BA17BACBBA68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66700" y="1050279"/>
            <a:ext cx="4953000" cy="17461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Line 8">
            <a:extLst>
              <a:ext uri="{FF2B5EF4-FFF2-40B4-BE49-F238E27FC236}">
                <a16:creationId xmlns:a16="http://schemas.microsoft.com/office/drawing/2014/main" id="{316D4976-1185-05BB-556F-4E6D06365C4A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66700" y="1050279"/>
            <a:ext cx="4953000" cy="17461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22033ED9-F1CB-4FED-3A0A-3318ABEA97F4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66700" y="1050279"/>
            <a:ext cx="4953000" cy="17461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05998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110143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8323774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381000"/>
            <a:ext cx="7772400" cy="762000"/>
          </a:xfrm>
        </p:spPr>
        <p:txBody>
          <a:bodyPr/>
          <a:lstStyle>
            <a:lvl1pPr>
              <a:defRPr/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1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1286092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49EE-02F8-4E24-B346-EA33FC0EA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50544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44181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503184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5865276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656749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69931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62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628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3833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33214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9683104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14446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bg2"/>
              </a:solidFill>
              <a:latin typeface="Times New Roman" charset="0"/>
              <a:ea typeface="ＭＳ Ｐゴシック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962" y="166395"/>
            <a:ext cx="1809038" cy="59560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49EE-02F8-4E24-B346-EA33FC0EA5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 advClick="0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cap="all" baseline="0">
          <a:solidFill>
            <a:srgbClr val="003366"/>
          </a:solidFill>
          <a:latin typeface="Baskerville Old Face" panose="02020602080505020303" pitchFamily="18" charset="0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800000"/>
          </a:solidFill>
          <a:latin typeface="Book Antiqua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800000"/>
          </a:solidFill>
          <a:latin typeface="Book Antiqua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800000"/>
          </a:solidFill>
          <a:latin typeface="Book Antiqua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800000"/>
          </a:solidFill>
          <a:latin typeface="Book Antiqua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300" b="1">
          <a:solidFill>
            <a:srgbClr val="800000"/>
          </a:solidFill>
          <a:latin typeface="Book Antiqu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 b="1">
          <a:solidFill>
            <a:srgbClr val="800000"/>
          </a:solidFill>
          <a:latin typeface="Book Antiqu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 b="1">
          <a:solidFill>
            <a:srgbClr val="800000"/>
          </a:solidFill>
          <a:latin typeface="Book Antiqu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 b="1">
          <a:solidFill>
            <a:srgbClr val="800000"/>
          </a:solidFill>
          <a:latin typeface="Book Antiqu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aseline="0">
          <a:solidFill>
            <a:srgbClr val="003366"/>
          </a:solidFill>
          <a:latin typeface="Franklin Gothic Demi Cond" panose="020B0706030402020204" pitchFamily="34" charset="0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aseline="0">
          <a:solidFill>
            <a:srgbClr val="003366"/>
          </a:solidFill>
          <a:latin typeface="Franklin Gothic Demi Cond" panose="020B0706030402020204" pitchFamily="34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aseline="0">
          <a:solidFill>
            <a:srgbClr val="003366"/>
          </a:solidFill>
          <a:latin typeface="Franklin Gothic Demi Cond" panose="020B0706030402020204" pitchFamily="34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aseline="0">
          <a:solidFill>
            <a:srgbClr val="003366"/>
          </a:solidFill>
          <a:latin typeface="Franklin Gothic Demi Cond" panose="020B0706030402020204" pitchFamily="34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500" baseline="0">
          <a:solidFill>
            <a:srgbClr val="003366"/>
          </a:solidFill>
          <a:latin typeface="Franklin Gothic Demi Cond" panose="020B0706030402020204" pitchFamily="34" charset="0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667000"/>
            <a:ext cx="344703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>
                <a:latin typeface="+mn-lt"/>
              </a:rPr>
              <a:t>Jackknife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Bias and Standard Error</a:t>
            </a:r>
          </a:p>
        </p:txBody>
      </p:sp>
    </p:spTree>
    <p:extLst>
      <p:ext uri="{BB962C8B-B14F-4D97-AF65-F5344CB8AC3E}">
        <p14:creationId xmlns:p14="http://schemas.microsoft.com/office/powerpoint/2010/main" val="2662421631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DDC5B-ED14-9E89-7E1D-7491BB31E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9A949EE-02F8-4E24-B346-EA33FC0EA551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7F28C3-E81F-C973-411A-F0019F617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04800"/>
            <a:ext cx="3957637" cy="9649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950694B-180F-9950-34E2-B01F6DFBA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1417931"/>
            <a:ext cx="7086600" cy="17176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584B9A-C2FE-1B62-AB55-DC3B9C2E53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700" y="3274051"/>
            <a:ext cx="5410200" cy="89671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6F27E07-5728-6C4F-118B-C5336407BF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8700" y="4314123"/>
            <a:ext cx="6817280" cy="140087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DE53611-382A-E366-A4FE-C2F1BAA835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95662" y="5768952"/>
            <a:ext cx="3538538" cy="47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9736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DDC5B-ED14-9E89-7E1D-7491BB31E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9A949EE-02F8-4E24-B346-EA33FC0EA551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7F28C3-E81F-C973-411A-F0019F617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04800"/>
            <a:ext cx="3957637" cy="964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7FEC7E-39BB-86C1-ED38-E035C8D92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62545"/>
            <a:ext cx="9144000" cy="19950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1E1A03-C4BC-E0C1-EBD2-6AFB3C3B05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04660"/>
            <a:ext cx="9144000" cy="113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016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DDC5B-ED14-9E89-7E1D-7491BB31E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9A949EE-02F8-4E24-B346-EA33FC0EA551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DC4C6D-7E20-425E-281D-28E16B125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492" y="381000"/>
            <a:ext cx="6034108" cy="1043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416625-6D18-73AA-687F-18B009E9A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200"/>
            <a:ext cx="9144000" cy="27317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5A3240-B235-DE3B-7986-08D749795D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876800"/>
            <a:ext cx="9144000" cy="124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2623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SC_Overview">
  <a:themeElements>
    <a:clrScheme name="CLSC_Overview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FF"/>
      </a:hlink>
      <a:folHlink>
        <a:srgbClr val="3333FF"/>
      </a:folHlink>
    </a:clrScheme>
    <a:fontScheme name="MU">
      <a:majorFont>
        <a:latin typeface="Baskerville Old Face"/>
        <a:ea typeface=""/>
        <a:cs typeface=""/>
      </a:majorFont>
      <a:minorFont>
        <a:latin typeface="Franklin Gothic Demi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LSC_Over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SC_Over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SC_Over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SC_Over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SC_Over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SC_Over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SC_Over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SC_Overview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47B034F7CDC94EB69E3163CB0DDA35" ma:contentTypeVersion="12" ma:contentTypeDescription="Create a new document." ma:contentTypeScope="" ma:versionID="152a4c6a75c8110feee133724f8c99ab">
  <xsd:schema xmlns:xsd="http://www.w3.org/2001/XMLSchema" xmlns:xs="http://www.w3.org/2001/XMLSchema" xmlns:p="http://schemas.microsoft.com/office/2006/metadata/properties" xmlns:ns2="d2476bc8-723b-4bb0-8649-dcc3acbfb9a0" xmlns:ns3="7e21dbec-7d1b-44d0-bf72-7919f2ae0a3e" targetNamespace="http://schemas.microsoft.com/office/2006/metadata/properties" ma:root="true" ma:fieldsID="0d48857d5b628e97ccf5fc883f7e5aa5" ns2:_="" ns3:_="">
    <xsd:import namespace="d2476bc8-723b-4bb0-8649-dcc3acbfb9a0"/>
    <xsd:import namespace="7e21dbec-7d1b-44d0-bf72-7919f2ae0a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76bc8-723b-4bb0-8649-dcc3acbfb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6963a87-7139-4f63-9b27-46f0e2e187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21dbec-7d1b-44d0-bf72-7919f2ae0a3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fe6ecba-3a3a-4cc9-85c9-1934021ff227}" ma:internalName="TaxCatchAll" ma:showField="CatchAllData" ma:web="7e21dbec-7d1b-44d0-bf72-7919f2ae0a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2476bc8-723b-4bb0-8649-dcc3acbfb9a0">
      <Terms xmlns="http://schemas.microsoft.com/office/infopath/2007/PartnerControls"/>
    </lcf76f155ced4ddcb4097134ff3c332f>
    <TaxCatchAll xmlns="7e21dbec-7d1b-44d0-bf72-7919f2ae0a3e" xsi:nil="true"/>
  </documentManagement>
</p:properties>
</file>

<file path=customXml/itemProps1.xml><?xml version="1.0" encoding="utf-8"?>
<ds:datastoreItem xmlns:ds="http://schemas.openxmlformats.org/officeDocument/2006/customXml" ds:itemID="{B11957A4-33DD-4E3E-AD3F-2C2BF44FB7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476bc8-723b-4bb0-8649-dcc3acbfb9a0"/>
    <ds:schemaRef ds:uri="7e21dbec-7d1b-44d0-bf72-7919f2ae0a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1BFD5-7ED0-403C-9153-7160B9E602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F8A91E-F2DF-40D8-B27B-7C6477758FA3}">
  <ds:schemaRefs>
    <ds:schemaRef ds:uri="http://schemas.microsoft.com/office/2006/metadata/properties"/>
    <ds:schemaRef ds:uri="http://schemas.microsoft.com/office/infopath/2007/PartnerControls"/>
    <ds:schemaRef ds:uri="d2476bc8-723b-4bb0-8649-dcc3acbfb9a0"/>
    <ds:schemaRef ds:uri="7e21dbec-7d1b-44d0-bf72-7919f2ae0a3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9047</TotalTime>
  <Words>10</Words>
  <Application>Microsoft Office PowerPoint</Application>
  <PresentationFormat>On-screen Show (4:3)</PresentationFormat>
  <Paragraphs>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Baskerville Old Face</vt:lpstr>
      <vt:lpstr>Book Antiqua</vt:lpstr>
      <vt:lpstr>Franklin Gothic Demi Cond</vt:lpstr>
      <vt:lpstr>Times New Roman</vt:lpstr>
      <vt:lpstr>CLSC_Overview</vt:lpstr>
      <vt:lpstr>PowerPoint Presentation</vt:lpstr>
      <vt:lpstr>PowerPoint Presentation</vt:lpstr>
      <vt:lpstr>PowerPoint Presentation</vt:lpstr>
      <vt:lpstr>PowerPoint Presentation</vt:lpstr>
    </vt:vector>
  </TitlesOfParts>
  <Company>Texas A&amp;M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Department of Statistics</dc:creator>
  <cp:lastModifiedBy>Mehdi Maadooliat</cp:lastModifiedBy>
  <cp:revision>275</cp:revision>
  <dcterms:created xsi:type="dcterms:W3CDTF">2006-07-17T20:20:48Z</dcterms:created>
  <dcterms:modified xsi:type="dcterms:W3CDTF">2025-01-18T15:39:02Z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0x0101004D47B034F7CDC94EB69E3163CB0DDA35</vt:lpwstr>
  </property>
</Properties>
</file>